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58" r:id="rId4"/>
    <p:sldId id="298" r:id="rId5"/>
    <p:sldId id="299" r:id="rId6"/>
    <p:sldId id="270" r:id="rId7"/>
    <p:sldId id="276" r:id="rId8"/>
    <p:sldId id="300" r:id="rId9"/>
    <p:sldId id="266" r:id="rId10"/>
    <p:sldId id="302" r:id="rId11"/>
    <p:sldId id="309" r:id="rId12"/>
    <p:sldId id="310" r:id="rId13"/>
    <p:sldId id="304" r:id="rId14"/>
    <p:sldId id="279" r:id="rId15"/>
  </p:sldIdLst>
  <p:sldSz cx="9144000" cy="5143500" type="screen16x9"/>
  <p:notesSz cx="6858000" cy="9144000"/>
  <p:embeddedFontLst>
    <p:embeddedFont>
      <p:font typeface="Cascadia Code Light" panose="020B0609020000020004" pitchFamily="49" charset="0"/>
      <p:regular r:id="rId17"/>
    </p:embeddedFont>
    <p:embeddedFont>
      <p:font typeface="Source Code Pro Light" panose="020B0409030403020204" pitchFamily="49" charset="0"/>
      <p:regular r:id="rId18"/>
      <p:bold r:id="rId19"/>
      <p:italic r:id="rId20"/>
      <p:boldItalic r:id="rId21"/>
    </p:embeddedFont>
    <p:embeddedFont>
      <p:font typeface="Teko" panose="020B0604020202020204" charset="0"/>
      <p:regular r:id="rId22"/>
      <p:bold r:id="rId23"/>
    </p:embeddedFont>
    <p:embeddedFont>
      <p:font typeface="Teko Light" panose="020B0604020202020204" charset="0"/>
      <p:regular r:id="rId24"/>
      <p:bold r:id="rId25"/>
    </p:embeddedFont>
    <p:embeddedFont>
      <p:font typeface="Teko Medium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C0C0C"/>
    <a:srgbClr val="1E1E1E"/>
    <a:srgbClr val="00A29E"/>
    <a:srgbClr val="202224"/>
    <a:srgbClr val="7CFF05"/>
    <a:srgbClr val="9FFF3F"/>
    <a:srgbClr val="CCFF33"/>
    <a:srgbClr val="FCE700"/>
    <a:srgbClr val="0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65" autoAdjust="0"/>
  </p:normalViewPr>
  <p:slideViewPr>
    <p:cSldViewPr snapToGrid="0">
      <p:cViewPr>
        <p:scale>
          <a:sx n="125" d="100"/>
          <a:sy n="125" d="100"/>
        </p:scale>
        <p:origin x="636" y="402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86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1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022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9" r:id="rId7"/>
    <p:sldLayoutId id="2147483661" r:id="rId8"/>
    <p:sldLayoutId id="2147483662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.fan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limg.com/franchise/tron/html/codex/tron-weapon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243309" y="3144780"/>
            <a:ext cx="2733231" cy="933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2020510171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SUDE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KÜNDÜROĞLU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2020510201	</a:t>
            </a:r>
            <a:r>
              <a:rPr lang="en-US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ZÜBEYDE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ELİF ARAL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2021510119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EMRE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KERMAN</a:t>
            </a:r>
          </a:p>
        </p:txBody>
      </p:sp>
      <p:sp>
        <p:nvSpPr>
          <p:cNvPr id="4" name="Google Shape;499;p23">
            <a:extLst>
              <a:ext uri="{FF2B5EF4-FFF2-40B4-BE49-F238E27FC236}">
                <a16:creationId xmlns:a16="http://schemas.microsoft.com/office/drawing/2014/main" id="{F8DCC7E9-B8A8-ADE1-8FD4-0BEC3CC237A0}"/>
              </a:ext>
            </a:extLst>
          </p:cNvPr>
          <p:cNvSpPr txBox="1">
            <a:spLocks/>
          </p:cNvSpPr>
          <p:nvPr/>
        </p:nvSpPr>
        <p:spPr>
          <a:xfrm>
            <a:off x="243309" y="2378588"/>
            <a:ext cx="2733231" cy="70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 b="0" i="0" u="none" strike="noStrike" cap="non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sz="2000" dirty="0"/>
              <a:t>Project</a:t>
            </a:r>
            <a:r>
              <a:rPr lang="en-GB" sz="2000" dirty="0">
                <a:solidFill>
                  <a:srgbClr val="00FFFF"/>
                </a:solidFill>
              </a:rPr>
              <a:t>-</a:t>
            </a:r>
            <a:r>
              <a:rPr lang="en-GB" sz="2000" dirty="0"/>
              <a:t>1: </a:t>
            </a:r>
            <a:r>
              <a:rPr lang="en-GB" sz="2000" dirty="0">
                <a:solidFill>
                  <a:schemeClr val="accent1"/>
                </a:solidFill>
              </a:rPr>
              <a:t>Archery</a:t>
            </a:r>
            <a:r>
              <a:rPr lang="en-GB" sz="2000" dirty="0"/>
              <a:t> Game</a:t>
            </a:r>
          </a:p>
          <a:p>
            <a:r>
              <a:rPr lang="en-GB" sz="2000" dirty="0">
                <a:solidFill>
                  <a:schemeClr val="accent1"/>
                </a:solidFill>
              </a:rPr>
              <a:t>CME</a:t>
            </a:r>
            <a:r>
              <a:rPr lang="en-GB" sz="2000" dirty="0">
                <a:solidFill>
                  <a:srgbClr val="00FFFF"/>
                </a:solidFill>
              </a:rPr>
              <a:t>1251</a:t>
            </a:r>
            <a:r>
              <a:rPr lang="en-GB" sz="2000" dirty="0"/>
              <a:t> Project Based Learning</a:t>
            </a:r>
          </a:p>
        </p:txBody>
      </p:sp>
      <p:pic>
        <p:nvPicPr>
          <p:cNvPr id="7" name="Resim 4">
            <a:extLst>
              <a:ext uri="{FF2B5EF4-FFF2-40B4-BE49-F238E27FC236}">
                <a16:creationId xmlns:a16="http://schemas.microsoft.com/office/drawing/2014/main" id="{1D542196-6189-9E61-3D12-FF77268CC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72" y="72911"/>
            <a:ext cx="1341828" cy="4515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2FDBBF-376D-11FD-4E62-985AAB39A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2" b="16154"/>
          <a:stretch/>
        </p:blipFill>
        <p:spPr>
          <a:xfrm>
            <a:off x="243309" y="714433"/>
            <a:ext cx="4940532" cy="12842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1580435" y="2117514"/>
            <a:ext cx="2452553" cy="1268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2507138" y="1694587"/>
            <a:ext cx="59914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4400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B58E7-F0A3-F819-CBAE-74A6B7BD39AD}"/>
              </a:ext>
            </a:extLst>
          </p:cNvPr>
          <p:cNvSpPr txBox="1"/>
          <p:nvPr/>
        </p:nvSpPr>
        <p:spPr>
          <a:xfrm>
            <a:off x="4947129" y="1694587"/>
            <a:ext cx="3124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Randomizing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Sets And Health Statements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Printing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Coordinate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Plane &amp;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Showing Players</a:t>
            </a:r>
          </a:p>
        </p:txBody>
      </p:sp>
    </p:spTree>
    <p:extLst>
      <p:ext uri="{BB962C8B-B14F-4D97-AF65-F5344CB8AC3E}">
        <p14:creationId xmlns:p14="http://schemas.microsoft.com/office/powerpoint/2010/main" val="15845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99E7C1-2147-2A98-B0C4-10BFDD90713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4125953" y="443987"/>
            <a:ext cx="4587300" cy="9462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rinting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C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oordinate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noProof="1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lane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&amp;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howing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layers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6B571C-216C-7C2F-36B7-3FEEF7C2CACC}"/>
              </a:ext>
            </a:extLst>
          </p:cNvPr>
          <p:cNvGrpSpPr/>
          <p:nvPr/>
        </p:nvGrpSpPr>
        <p:grpSpPr>
          <a:xfrm>
            <a:off x="299673" y="50870"/>
            <a:ext cx="2938458" cy="1732434"/>
            <a:chOff x="407141" y="2710894"/>
            <a:chExt cx="3775111" cy="22211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AA1603-FC85-747A-00B8-B9E579BC8329}"/>
                </a:ext>
              </a:extLst>
            </p:cNvPr>
            <p:cNvSpPr/>
            <p:nvPr/>
          </p:nvSpPr>
          <p:spPr>
            <a:xfrm>
              <a:off x="491279" y="2710894"/>
              <a:ext cx="3690973" cy="214565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91DA7A-7A9D-DF30-789E-7366E5B82859}"/>
                </a:ext>
              </a:extLst>
            </p:cNvPr>
            <p:cNvSpPr/>
            <p:nvPr/>
          </p:nvSpPr>
          <p:spPr>
            <a:xfrm>
              <a:off x="407141" y="2786430"/>
              <a:ext cx="3690973" cy="21456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A] THE GRID on Make a GIF">
              <a:extLst>
                <a:ext uri="{FF2B5EF4-FFF2-40B4-BE49-F238E27FC236}">
                  <a16:creationId xmlns:a16="http://schemas.microsoft.com/office/drawing/2014/main" id="{DBE73DBA-3CDD-FFC9-79E3-C0A646A6D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1"/>
            <a:stretch/>
          </p:blipFill>
          <p:spPr bwMode="auto">
            <a:xfrm>
              <a:off x="537161" y="3013034"/>
              <a:ext cx="3429000" cy="178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90AD97-B5E0-B95B-468B-4DB290E00A81}"/>
                </a:ext>
              </a:extLst>
            </p:cNvPr>
            <p:cNvSpPr/>
            <p:nvPr/>
          </p:nvSpPr>
          <p:spPr>
            <a:xfrm>
              <a:off x="537161" y="2872906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202C4E-AEDD-B41D-3CAC-F3DEA6D752E1}"/>
                </a:ext>
              </a:extLst>
            </p:cNvPr>
            <p:cNvSpPr/>
            <p:nvPr/>
          </p:nvSpPr>
          <p:spPr>
            <a:xfrm>
              <a:off x="651476" y="287287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7248C9-92C9-4C0B-EF2B-0010A686D8F6}"/>
                </a:ext>
              </a:extLst>
            </p:cNvPr>
            <p:cNvSpPr/>
            <p:nvPr/>
          </p:nvSpPr>
          <p:spPr>
            <a:xfrm>
              <a:off x="766569" y="287287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BCFD284-16D6-0680-CC07-603D3247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02" y="1922700"/>
            <a:ext cx="5606195" cy="31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79C686-16C2-5276-DFE5-8829BBE3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63"/>
            <a:ext cx="7000286" cy="46287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0E4C9B-1E71-1E88-5DCB-B92FBDC8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445" y="483385"/>
            <a:ext cx="4567800" cy="946200"/>
          </a:xfrm>
        </p:spPr>
        <p:txBody>
          <a:bodyPr/>
          <a:lstStyle/>
          <a:p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andomizing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ets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nd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H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ealth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tatements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056E04-9BB5-2279-CF65-AA6DC1F1C9C9}"/>
              </a:ext>
            </a:extLst>
          </p:cNvPr>
          <p:cNvGrpSpPr/>
          <p:nvPr/>
        </p:nvGrpSpPr>
        <p:grpSpPr>
          <a:xfrm>
            <a:off x="5930900" y="3454401"/>
            <a:ext cx="2832100" cy="1473200"/>
            <a:chOff x="4677839" y="611933"/>
            <a:chExt cx="3722667" cy="18509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984BE0-87DD-0845-5B14-A605B87A678A}"/>
                </a:ext>
              </a:extLst>
            </p:cNvPr>
            <p:cNvSpPr/>
            <p:nvPr/>
          </p:nvSpPr>
          <p:spPr>
            <a:xfrm>
              <a:off x="4761977" y="611933"/>
              <a:ext cx="3638529" cy="1775403"/>
            </a:xfrm>
            <a:prstGeom prst="rect">
              <a:avLst/>
            </a:prstGeom>
            <a:solidFill>
              <a:srgbClr val="00A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460385-046C-A40C-4574-06A4B230022A}"/>
                </a:ext>
              </a:extLst>
            </p:cNvPr>
            <p:cNvSpPr/>
            <p:nvPr/>
          </p:nvSpPr>
          <p:spPr>
            <a:xfrm>
              <a:off x="4677839" y="687469"/>
              <a:ext cx="3638529" cy="177540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0" name="Picture 6" descr="TRON | FAUSTUS CROW">
              <a:extLst>
                <a:ext uri="{FF2B5EF4-FFF2-40B4-BE49-F238E27FC236}">
                  <a16:creationId xmlns:a16="http://schemas.microsoft.com/office/drawing/2014/main" id="{E831C9B9-DFA2-67AA-B170-0A14BD5EE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815" y="894018"/>
              <a:ext cx="3433761" cy="145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59C4A8-A1B5-6D4C-74CB-C7CBC4DF2B35}"/>
                </a:ext>
              </a:extLst>
            </p:cNvPr>
            <p:cNvSpPr/>
            <p:nvPr/>
          </p:nvSpPr>
          <p:spPr>
            <a:xfrm>
              <a:off x="4775815" y="775076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D883AA-D1D4-AB59-43F6-2C9E72E92919}"/>
                </a:ext>
              </a:extLst>
            </p:cNvPr>
            <p:cNvSpPr/>
            <p:nvPr/>
          </p:nvSpPr>
          <p:spPr>
            <a:xfrm>
              <a:off x="4890130" y="77504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252B89-3A73-6FAC-DE9A-47CA1B02583B}"/>
                </a:ext>
              </a:extLst>
            </p:cNvPr>
            <p:cNvSpPr/>
            <p:nvPr/>
          </p:nvSpPr>
          <p:spPr>
            <a:xfrm>
              <a:off x="5005223" y="77504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9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53C1803D-DE07-FCA0-A628-428A795C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8292" y="862722"/>
            <a:ext cx="3012300" cy="783000"/>
          </a:xfrm>
        </p:spPr>
        <p:txBody>
          <a:bodyPr/>
          <a:lstStyle/>
          <a:p>
            <a:pPr algn="r"/>
            <a:r>
              <a:rPr lang="en-US" dirty="0"/>
              <a:t>We made a game; you can play when you bored and we proud of our project.</a:t>
            </a:r>
          </a:p>
        </p:txBody>
      </p:sp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793408" y="1254222"/>
            <a:ext cx="1728814" cy="751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1288305" y="676422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FCD69-CF20-66CD-09E0-AD55F91C79BD}"/>
              </a:ext>
            </a:extLst>
          </p:cNvPr>
          <p:cNvGrpSpPr/>
          <p:nvPr/>
        </p:nvGrpSpPr>
        <p:grpSpPr>
          <a:xfrm>
            <a:off x="2067575" y="2481954"/>
            <a:ext cx="4958459" cy="2155338"/>
            <a:chOff x="2230963" y="2481954"/>
            <a:chExt cx="4958459" cy="2155338"/>
          </a:xfrm>
        </p:grpSpPr>
        <p:pic>
          <p:nvPicPr>
            <p:cNvPr id="6146" name="Picture 2" descr="Tron GIF | GIFER">
              <a:extLst>
                <a:ext uri="{FF2B5EF4-FFF2-40B4-BE49-F238E27FC236}">
                  <a16:creationId xmlns:a16="http://schemas.microsoft.com/office/drawing/2014/main" id="{464404ED-08DA-7A47-4511-7D962CC62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6" b="5334"/>
            <a:stretch/>
          </p:blipFill>
          <p:spPr bwMode="auto">
            <a:xfrm>
              <a:off x="2522221" y="2657923"/>
              <a:ext cx="4375944" cy="18034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  <p:sp>
          <p:nvSpPr>
            <p:cNvPr id="2" name="Google Shape;1142;p37">
              <a:extLst>
                <a:ext uri="{FF2B5EF4-FFF2-40B4-BE49-F238E27FC236}">
                  <a16:creationId xmlns:a16="http://schemas.microsoft.com/office/drawing/2014/main" id="{CC1B74D9-12AD-CD50-0302-F92BD2B4054B}"/>
                </a:ext>
              </a:extLst>
            </p:cNvPr>
            <p:cNvSpPr/>
            <p:nvPr/>
          </p:nvSpPr>
          <p:spPr>
            <a:xfrm>
              <a:off x="6606905" y="2489200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Google Shape;1143;p37">
              <a:extLst>
                <a:ext uri="{FF2B5EF4-FFF2-40B4-BE49-F238E27FC236}">
                  <a16:creationId xmlns:a16="http://schemas.microsoft.com/office/drawing/2014/main" id="{E82CFD74-B0CF-E31B-D1ED-E452863863DE}"/>
                </a:ext>
              </a:extLst>
            </p:cNvPr>
            <p:cNvSpPr/>
            <p:nvPr/>
          </p:nvSpPr>
          <p:spPr>
            <a:xfrm flipH="1">
              <a:off x="6616835" y="4292600"/>
              <a:ext cx="562655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42;p37">
              <a:extLst>
                <a:ext uri="{FF2B5EF4-FFF2-40B4-BE49-F238E27FC236}">
                  <a16:creationId xmlns:a16="http://schemas.microsoft.com/office/drawing/2014/main" id="{C14FE49D-C923-C1D3-BCB2-F4F69FB7E7B5}"/>
                </a:ext>
              </a:extLst>
            </p:cNvPr>
            <p:cNvSpPr/>
            <p:nvPr/>
          </p:nvSpPr>
          <p:spPr>
            <a:xfrm flipH="1">
              <a:off x="2230963" y="2481954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42;p37">
              <a:extLst>
                <a:ext uri="{FF2B5EF4-FFF2-40B4-BE49-F238E27FC236}">
                  <a16:creationId xmlns:a16="http://schemas.microsoft.com/office/drawing/2014/main" id="{0EA63F2E-D6EB-16AC-DB45-EACC6580E112}"/>
                </a:ext>
              </a:extLst>
            </p:cNvPr>
            <p:cNvSpPr/>
            <p:nvPr/>
          </p:nvSpPr>
          <p:spPr>
            <a:xfrm flipH="1" flipV="1">
              <a:off x="2230964" y="4285354"/>
              <a:ext cx="582516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53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636199" y="508205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</a:t>
            </a:r>
            <a:br>
              <a:rPr lang="es" dirty="0"/>
            </a:br>
            <a:r>
              <a:rPr lang="es" dirty="0"/>
              <a:t>FOR EVERYONE WHO LISTENED US</a:t>
            </a:r>
            <a:endParaRPr dirty="0"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2093198" y="2353864"/>
            <a:ext cx="4957603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7" name="Google Shape;1847;p46"/>
          <p:cNvSpPr/>
          <p:nvPr/>
        </p:nvSpPr>
        <p:spPr>
          <a:xfrm>
            <a:off x="3329601" y="87000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8" name="Google Shape;1848;p46"/>
          <p:cNvSpPr/>
          <p:nvPr/>
        </p:nvSpPr>
        <p:spPr>
          <a:xfrm flipH="1">
            <a:off x="3328699" y="1315807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636199" y="191643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4033532" y="741037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2" name="Google Shape;1852;p46"/>
          <p:cNvSpPr/>
          <p:nvPr/>
        </p:nvSpPr>
        <p:spPr>
          <a:xfrm>
            <a:off x="4316561" y="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852;p46">
            <a:extLst>
              <a:ext uri="{FF2B5EF4-FFF2-40B4-BE49-F238E27FC236}">
                <a16:creationId xmlns:a16="http://schemas.microsoft.com/office/drawing/2014/main" id="{E33E13DF-886B-1FE0-12FA-3AC3A3C7C29D}"/>
              </a:ext>
            </a:extLst>
          </p:cNvPr>
          <p:cNvSpPr/>
          <p:nvPr/>
        </p:nvSpPr>
        <p:spPr>
          <a:xfrm>
            <a:off x="4316561" y="5044601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839;p46">
            <a:extLst>
              <a:ext uri="{FF2B5EF4-FFF2-40B4-BE49-F238E27FC236}">
                <a16:creationId xmlns:a16="http://schemas.microsoft.com/office/drawing/2014/main" id="{2738A8A0-1E3B-C78B-06CC-7EC6444AC97B}"/>
              </a:ext>
            </a:extLst>
          </p:cNvPr>
          <p:cNvSpPr txBox="1">
            <a:spLocks/>
          </p:cNvSpPr>
          <p:nvPr/>
        </p:nvSpPr>
        <p:spPr>
          <a:xfrm>
            <a:off x="5231881" y="1704133"/>
            <a:ext cx="1616054" cy="52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s" dirty="0"/>
              <a:t>RESOURCES</a:t>
            </a:r>
            <a:endParaRPr lang="en-US" dirty="0"/>
          </a:p>
        </p:txBody>
      </p:sp>
      <p:sp>
        <p:nvSpPr>
          <p:cNvPr id="8" name="Google Shape;1847;p46">
            <a:extLst>
              <a:ext uri="{FF2B5EF4-FFF2-40B4-BE49-F238E27FC236}">
                <a16:creationId xmlns:a16="http://schemas.microsoft.com/office/drawing/2014/main" id="{E3A5E45D-71DB-A86F-C91D-4E1F30AEF796}"/>
              </a:ext>
            </a:extLst>
          </p:cNvPr>
          <p:cNvSpPr/>
          <p:nvPr/>
        </p:nvSpPr>
        <p:spPr>
          <a:xfrm rot="10800000">
            <a:off x="5263117" y="3007604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848;p46">
            <a:extLst>
              <a:ext uri="{FF2B5EF4-FFF2-40B4-BE49-F238E27FC236}">
                <a16:creationId xmlns:a16="http://schemas.microsoft.com/office/drawing/2014/main" id="{E4E42821-7A5E-1C9C-F2F8-26F198C99C83}"/>
              </a:ext>
            </a:extLst>
          </p:cNvPr>
          <p:cNvSpPr/>
          <p:nvPr/>
        </p:nvSpPr>
        <p:spPr>
          <a:xfrm rot="10800000" flipH="1">
            <a:off x="5263117" y="1525505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849;p46">
            <a:extLst>
              <a:ext uri="{FF2B5EF4-FFF2-40B4-BE49-F238E27FC236}">
                <a16:creationId xmlns:a16="http://schemas.microsoft.com/office/drawing/2014/main" id="{C3829064-2C7F-CB27-0909-06FAFCD2D6BC}"/>
              </a:ext>
            </a:extLst>
          </p:cNvPr>
          <p:cNvCxnSpPr/>
          <p:nvPr/>
        </p:nvCxnSpPr>
        <p:spPr>
          <a:xfrm rot="10800000">
            <a:off x="8094001" y="1802005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50;p46">
            <a:extLst>
              <a:ext uri="{FF2B5EF4-FFF2-40B4-BE49-F238E27FC236}">
                <a16:creationId xmlns:a16="http://schemas.microsoft.com/office/drawing/2014/main" id="{52267E31-C3D5-AE25-685E-F483606CD528}"/>
              </a:ext>
            </a:extLst>
          </p:cNvPr>
          <p:cNvSpPr/>
          <p:nvPr/>
        </p:nvSpPr>
        <p:spPr>
          <a:xfrm rot="5400000">
            <a:off x="4949117" y="236864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C91A47-DF2C-0A74-F2DF-52BF1A0E07E9}"/>
              </a:ext>
            </a:extLst>
          </p:cNvPr>
          <p:cNvSpPr txBox="1">
            <a:spLocks/>
          </p:cNvSpPr>
          <p:nvPr/>
        </p:nvSpPr>
        <p:spPr>
          <a:xfrm>
            <a:off x="5318272" y="2164617"/>
            <a:ext cx="2702126" cy="64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3"/>
              </a:rPr>
              <a:t>https://tron.fandom.com/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4"/>
              </a:rPr>
              <a:t>https://dolimg.com/franchise/tron/html/codex/tron-weapons.html#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9" grpId="0"/>
      <p:bldP spid="1846" grpId="0" animBg="1"/>
      <p:bldP spid="1847" grpId="0" animBg="1"/>
      <p:bldP spid="1848" grpId="0" animBg="1"/>
      <p:bldP spid="1850" grpId="0" animBg="1"/>
      <p:bldP spid="1852" grpId="0" animBg="1"/>
      <p:bldP spid="6" grpId="0" animBg="1"/>
      <p:bldP spid="7" grpId="0"/>
      <p:bldP spid="8" grpId="0" animBg="1"/>
      <p:bldP spid="9" grpId="0" animBg="1"/>
      <p:bldP spid="11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124181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5824558" y="215267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5257780" y="2197991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00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824558" y="284282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57780" y="2897908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FC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514;p24">
            <a:extLst>
              <a:ext uri="{FF2B5EF4-FFF2-40B4-BE49-F238E27FC236}">
                <a16:creationId xmlns:a16="http://schemas.microsoft.com/office/drawing/2014/main" id="{B2C6880A-7F8D-106C-F62E-C9DF5C6E0B74}"/>
              </a:ext>
            </a:extLst>
          </p:cNvPr>
          <p:cNvSpPr txBox="1">
            <a:spLocks/>
          </p:cNvSpPr>
          <p:nvPr/>
        </p:nvSpPr>
        <p:spPr>
          <a:xfrm>
            <a:off x="5824558" y="347570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>
                <a:solidFill>
                  <a:srgbClr val="F3F3F3"/>
                </a:solidFill>
              </a:rPr>
              <a:t>Conclusion</a:t>
            </a:r>
          </a:p>
        </p:txBody>
      </p:sp>
      <p:sp>
        <p:nvSpPr>
          <p:cNvPr id="12" name="Google Shape;516;p24">
            <a:extLst>
              <a:ext uri="{FF2B5EF4-FFF2-40B4-BE49-F238E27FC236}">
                <a16:creationId xmlns:a16="http://schemas.microsoft.com/office/drawing/2014/main" id="{E47F69E2-1139-D5D7-013E-8675683A0990}"/>
              </a:ext>
            </a:extLst>
          </p:cNvPr>
          <p:cNvSpPr txBox="1">
            <a:spLocks/>
          </p:cNvSpPr>
          <p:nvPr/>
        </p:nvSpPr>
        <p:spPr>
          <a:xfrm>
            <a:off x="5257780" y="3561109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dirty="0">
                <a:solidFill>
                  <a:srgbClr val="00FFFF"/>
                </a:solidFill>
              </a:rPr>
              <a:t>04</a:t>
            </a:r>
          </a:p>
        </p:txBody>
      </p:sp>
      <p:pic>
        <p:nvPicPr>
          <p:cNvPr id="795" name="Picture 794" descr="Circle&#10;&#10;Description automatically generated">
            <a:extLst>
              <a:ext uri="{FF2B5EF4-FFF2-40B4-BE49-F238E27FC236}">
                <a16:creationId xmlns:a16="http://schemas.microsoft.com/office/drawing/2014/main" id="{0FD2EFA1-E5D0-0DFA-EBBC-D53BDDFD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61228">
            <a:off x="764796" y="1102501"/>
            <a:ext cx="3327435" cy="3327435"/>
          </a:xfrm>
          <a:prstGeom prst="rect">
            <a:avLst/>
          </a:prstGeom>
        </p:spPr>
      </p:pic>
      <p:sp>
        <p:nvSpPr>
          <p:cNvPr id="10" name="Google Shape;514;p24">
            <a:extLst>
              <a:ext uri="{FF2B5EF4-FFF2-40B4-BE49-F238E27FC236}">
                <a16:creationId xmlns:a16="http://schemas.microsoft.com/office/drawing/2014/main" id="{0DC86858-E7F1-0C85-CDC0-D08F58ED66BF}"/>
              </a:ext>
            </a:extLst>
          </p:cNvPr>
          <p:cNvSpPr txBox="1">
            <a:spLocks/>
          </p:cNvSpPr>
          <p:nvPr/>
        </p:nvSpPr>
        <p:spPr>
          <a:xfrm>
            <a:off x="5824558" y="147861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>
                <a:solidFill>
                  <a:srgbClr val="F3F3F3"/>
                </a:solidFill>
              </a:rPr>
              <a:t>Introduction</a:t>
            </a:r>
          </a:p>
        </p:txBody>
      </p:sp>
      <p:sp>
        <p:nvSpPr>
          <p:cNvPr id="13" name="Google Shape;516;p24">
            <a:extLst>
              <a:ext uri="{FF2B5EF4-FFF2-40B4-BE49-F238E27FC236}">
                <a16:creationId xmlns:a16="http://schemas.microsoft.com/office/drawing/2014/main" id="{20D7521E-49B4-40D9-FD83-EC7925434292}"/>
              </a:ext>
            </a:extLst>
          </p:cNvPr>
          <p:cNvSpPr txBox="1">
            <a:spLocks/>
          </p:cNvSpPr>
          <p:nvPr/>
        </p:nvSpPr>
        <p:spPr>
          <a:xfrm>
            <a:off x="5257780" y="1564020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dirty="0">
                <a:solidFill>
                  <a:srgbClr val="FFC000"/>
                </a:solidFill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7" grpId="0"/>
      <p:bldP spid="508" grpId="0"/>
      <p:bldP spid="510" grpId="0"/>
      <p:bldP spid="11" grpId="0"/>
      <p:bldP spid="12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479677" y="1561308"/>
            <a:ext cx="3067730" cy="143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Tron is an adventure game played on -10 by 10 coordinate plane. Your goal is to defeat your two enemies and get as many points as you can.</a:t>
            </a:r>
            <a:b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endParaRPr lang="en-US"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You will enter x and y axis and you will get a randomly weapon. Your enemies also get randomly weapons and they will placed randomly.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There are two rounds and every round only two users will fight.</a:t>
            </a: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472" y="330597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27C43-2BDC-A917-9D58-3A7DAFDEC311}"/>
              </a:ext>
            </a:extLst>
          </p:cNvPr>
          <p:cNvSpPr/>
          <p:nvPr/>
        </p:nvSpPr>
        <p:spPr>
          <a:xfrm>
            <a:off x="0" y="0"/>
            <a:ext cx="9144000" cy="450273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446DE-0923-8139-5D15-8B8B3C024664}"/>
              </a:ext>
            </a:extLst>
          </p:cNvPr>
          <p:cNvSpPr/>
          <p:nvPr/>
        </p:nvSpPr>
        <p:spPr>
          <a:xfrm>
            <a:off x="-28" y="4693227"/>
            <a:ext cx="9144000" cy="45027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5D558B-0C3A-4F42-E06A-3ABC0C8F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32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ton">
            <a:extLst>
              <a:ext uri="{FF2B5EF4-FFF2-40B4-BE49-F238E27FC236}">
                <a16:creationId xmlns:a16="http://schemas.microsoft.com/office/drawing/2014/main" id="{66C9E748-4C97-6C05-4814-2B951A93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4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ntity Disc">
            <a:extLst>
              <a:ext uri="{FF2B5EF4-FFF2-40B4-BE49-F238E27FC236}">
                <a16:creationId xmlns:a16="http://schemas.microsoft.com/office/drawing/2014/main" id="{659387AC-FD11-5BF4-ECD5-08A24512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94" y="3865994"/>
            <a:ext cx="2038352" cy="12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E59E3C-F4EF-2380-5AF2-021B07EA9B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52914" y="905263"/>
            <a:ext cx="2745529" cy="2992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E5629-ED9A-4DBD-4193-C470F7B5AA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03950" y="1462474"/>
            <a:ext cx="2640022" cy="1878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uiExpand="1" build="p"/>
      <p:bldP spid="5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40F3-B332-E795-B48F-C6999A0A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474" y="988460"/>
            <a:ext cx="613546" cy="86113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FFFF"/>
                </a:solidFill>
              </a:rPr>
              <a:t>01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F86193-6FE8-7517-F967-FAA36A3A8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147" y="1620921"/>
            <a:ext cx="3124200" cy="556190"/>
          </a:xfrm>
        </p:spPr>
        <p:txBody>
          <a:bodyPr/>
          <a:lstStyle/>
          <a:p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CB7DE-578D-C49C-9859-67BE5CF0BF70}"/>
              </a:ext>
            </a:extLst>
          </p:cNvPr>
          <p:cNvSpPr txBox="1"/>
          <p:nvPr/>
        </p:nvSpPr>
        <p:spPr>
          <a:xfrm>
            <a:off x="5138819" y="1419025"/>
            <a:ext cx="3124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Tasks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Additional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Improvements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6F33E-4E58-AD75-130F-CBD52B1FBD0D}"/>
              </a:ext>
            </a:extLst>
          </p:cNvPr>
          <p:cNvGrpSpPr/>
          <p:nvPr/>
        </p:nvGrpSpPr>
        <p:grpSpPr>
          <a:xfrm>
            <a:off x="1538333" y="2323577"/>
            <a:ext cx="2747963" cy="1374621"/>
            <a:chOff x="1538333" y="2323577"/>
            <a:chExt cx="2747963" cy="13746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AEF3EA-28DC-0F69-1484-90890C81A10F}"/>
                </a:ext>
              </a:extLst>
            </p:cNvPr>
            <p:cNvSpPr/>
            <p:nvPr/>
          </p:nvSpPr>
          <p:spPr>
            <a:xfrm>
              <a:off x="1622471" y="2323577"/>
              <a:ext cx="2663825" cy="129908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2ADFD3-F299-F7C2-9EAE-9DC7AA0063FC}"/>
                </a:ext>
              </a:extLst>
            </p:cNvPr>
            <p:cNvSpPr/>
            <p:nvPr/>
          </p:nvSpPr>
          <p:spPr>
            <a:xfrm>
              <a:off x="1538333" y="2399113"/>
              <a:ext cx="2663825" cy="12990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gif: tron gifs | WiffleGif">
              <a:extLst>
                <a:ext uri="{FF2B5EF4-FFF2-40B4-BE49-F238E27FC236}">
                  <a16:creationId xmlns:a16="http://schemas.microsoft.com/office/drawing/2014/main" id="{834C6A1E-BD6B-5AD8-5B93-85D2FF41A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53426" y="2580419"/>
              <a:ext cx="2433637" cy="104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862002-FE08-7979-A7A8-0E55E895AC9C}"/>
                </a:ext>
              </a:extLst>
            </p:cNvPr>
            <p:cNvSpPr/>
            <p:nvPr/>
          </p:nvSpPr>
          <p:spPr>
            <a:xfrm>
              <a:off x="1653426" y="2471341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C636F6-F0B9-ECED-77DF-4A8142FC189B}"/>
                </a:ext>
              </a:extLst>
            </p:cNvPr>
            <p:cNvSpPr/>
            <p:nvPr/>
          </p:nvSpPr>
          <p:spPr>
            <a:xfrm>
              <a:off x="1767741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337E10-24E6-D120-086B-29E57A07A519}"/>
                </a:ext>
              </a:extLst>
            </p:cNvPr>
            <p:cNvSpPr/>
            <p:nvPr/>
          </p:nvSpPr>
          <p:spPr>
            <a:xfrm>
              <a:off x="1882834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2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4FE-3578-AE9F-1671-5829D2DAF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498DE-0D00-494A-CE12-B05C2B55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16" y="1340386"/>
            <a:ext cx="7571425" cy="3025476"/>
          </a:xfrm>
        </p:spPr>
        <p:txBody>
          <a:bodyPr/>
          <a:lstStyle/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Getting coordinates from player.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Placing opponents (B and C) randomly.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Setting three sets</a:t>
            </a:r>
            <a:r>
              <a:rPr lang="tr-TR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and health</a:t>
            </a: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randomly for those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Showing player and other opponents in coordinate plane.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minimum distance between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who wins while two opponents in fight.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Making two rounds then setting the winner of this game.</a:t>
            </a:r>
          </a:p>
        </p:txBody>
      </p:sp>
      <p:grpSp>
        <p:nvGrpSpPr>
          <p:cNvPr id="6" name="Google Shape;656;p30">
            <a:extLst>
              <a:ext uri="{FF2B5EF4-FFF2-40B4-BE49-F238E27FC236}">
                <a16:creationId xmlns:a16="http://schemas.microsoft.com/office/drawing/2014/main" id="{B82B551D-8D37-E4D3-5013-731BEA62C123}"/>
              </a:ext>
            </a:extLst>
          </p:cNvPr>
          <p:cNvGrpSpPr/>
          <p:nvPr/>
        </p:nvGrpSpPr>
        <p:grpSpPr>
          <a:xfrm rot="10800000">
            <a:off x="1026475" y="1251512"/>
            <a:ext cx="6508761" cy="1320238"/>
            <a:chOff x="2735900" y="3141850"/>
            <a:chExt cx="4615000" cy="1024950"/>
          </a:xfrm>
          <a:solidFill>
            <a:srgbClr val="00FFFF"/>
          </a:solidFill>
        </p:grpSpPr>
        <p:sp>
          <p:nvSpPr>
            <p:cNvPr id="7" name="Google Shape;657;p30">
              <a:extLst>
                <a:ext uri="{FF2B5EF4-FFF2-40B4-BE49-F238E27FC236}">
                  <a16:creationId xmlns:a16="http://schemas.microsoft.com/office/drawing/2014/main" id="{7E6F4C44-2196-607C-8C37-21C9F1E62D9F}"/>
                </a:ext>
              </a:extLst>
            </p:cNvPr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" name="Google Shape;658;p30">
              <a:extLst>
                <a:ext uri="{FF2B5EF4-FFF2-40B4-BE49-F238E27FC236}">
                  <a16:creationId xmlns:a16="http://schemas.microsoft.com/office/drawing/2014/main" id="{52DDAFBB-D425-0DC4-3B71-D3B9585268EF}"/>
                </a:ext>
              </a:extLst>
            </p:cNvPr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51EDCD-C5D9-EB9E-B93F-8DBEA8DE4C26}"/>
              </a:ext>
            </a:extLst>
          </p:cNvPr>
          <p:cNvGrpSpPr/>
          <p:nvPr/>
        </p:nvGrpSpPr>
        <p:grpSpPr>
          <a:xfrm>
            <a:off x="6581207" y="3351468"/>
            <a:ext cx="1823084" cy="1412234"/>
            <a:chOff x="6828770" y="3659745"/>
            <a:chExt cx="1823084" cy="1412234"/>
          </a:xfrm>
        </p:grpSpPr>
        <p:pic>
          <p:nvPicPr>
            <p:cNvPr id="3074" name="Picture 2" descr="How can I create a Grid system in-game? : r/Unity3D">
              <a:extLst>
                <a:ext uri="{FF2B5EF4-FFF2-40B4-BE49-F238E27FC236}">
                  <a16:creationId xmlns:a16="http://schemas.microsoft.com/office/drawing/2014/main" id="{4ED2EA6D-B14F-478F-8330-27BE9DE09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683" y="3780039"/>
              <a:ext cx="1567258" cy="1171646"/>
            </a:xfrm>
            <a:prstGeom prst="snip2DiagRect">
              <a:avLst>
                <a:gd name="adj1" fmla="val 19369"/>
                <a:gd name="adj2" fmla="val 20508"/>
              </a:avLst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sp>
          <p:nvSpPr>
            <p:cNvPr id="4" name="Google Shape;1142;p37">
              <a:extLst>
                <a:ext uri="{FF2B5EF4-FFF2-40B4-BE49-F238E27FC236}">
                  <a16:creationId xmlns:a16="http://schemas.microsoft.com/office/drawing/2014/main" id="{0493E21F-10A3-22A6-41EF-4B4AFBAE03E0}"/>
                </a:ext>
              </a:extLst>
            </p:cNvPr>
            <p:cNvSpPr/>
            <p:nvPr/>
          </p:nvSpPr>
          <p:spPr>
            <a:xfrm>
              <a:off x="803663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43;p37">
              <a:extLst>
                <a:ext uri="{FF2B5EF4-FFF2-40B4-BE49-F238E27FC236}">
                  <a16:creationId xmlns:a16="http://schemas.microsoft.com/office/drawing/2014/main" id="{26EEC11E-E228-F9CB-C3FC-E8728E0EA855}"/>
                </a:ext>
              </a:extLst>
            </p:cNvPr>
            <p:cNvSpPr/>
            <p:nvPr/>
          </p:nvSpPr>
          <p:spPr>
            <a:xfrm flipH="1">
              <a:off x="8068736" y="4727287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4E00A4AE-5EE7-9A1A-01A4-F0CF56F3FD95}"/>
                </a:ext>
              </a:extLst>
            </p:cNvPr>
            <p:cNvSpPr/>
            <p:nvPr/>
          </p:nvSpPr>
          <p:spPr>
            <a:xfrm flipH="1">
              <a:off x="682877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D2EBACF1-9DF7-D12D-AD7E-2935402F1181}"/>
                </a:ext>
              </a:extLst>
            </p:cNvPr>
            <p:cNvSpPr/>
            <p:nvPr/>
          </p:nvSpPr>
          <p:spPr>
            <a:xfrm flipH="1" flipV="1">
              <a:off x="6828770" y="4727287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45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7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 &amp; SCHEDULING</a:t>
            </a:r>
            <a:endParaRPr lang="en-US" dirty="0">
              <a:solidFill>
                <a:srgbClr val="F3F3F3"/>
              </a:solidFill>
            </a:endParaRP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62E75D15-9B4C-0A9C-2F68-79CE66B122AE}"/>
              </a:ext>
            </a:extLst>
          </p:cNvPr>
          <p:cNvGrpSpPr/>
          <p:nvPr/>
        </p:nvGrpSpPr>
        <p:grpSpPr>
          <a:xfrm>
            <a:off x="6286746" y="1532173"/>
            <a:ext cx="2208624" cy="2423663"/>
            <a:chOff x="6214356" y="1604563"/>
            <a:chExt cx="2208624" cy="2423663"/>
          </a:xfrm>
        </p:grpSpPr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8259C62A-5D52-795C-ACDF-940AC4E752C9}"/>
                </a:ext>
              </a:extLst>
            </p:cNvPr>
            <p:cNvGrpSpPr/>
            <p:nvPr/>
          </p:nvGrpSpPr>
          <p:grpSpPr>
            <a:xfrm>
              <a:off x="6214356" y="1604563"/>
              <a:ext cx="2156724" cy="2423663"/>
              <a:chOff x="748427" y="1300077"/>
              <a:chExt cx="2156724" cy="2423663"/>
            </a:xfrm>
          </p:grpSpPr>
          <p:sp>
            <p:nvSpPr>
              <p:cNvPr id="1095" name="Google Shape;1142;p37">
                <a:extLst>
                  <a:ext uri="{FF2B5EF4-FFF2-40B4-BE49-F238E27FC236}">
                    <a16:creationId xmlns:a16="http://schemas.microsoft.com/office/drawing/2014/main" id="{B79DE6FD-4CF9-A890-7F80-4B835C38B890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6" name="Google Shape;1143;p37">
                <a:extLst>
                  <a:ext uri="{FF2B5EF4-FFF2-40B4-BE49-F238E27FC236}">
                    <a16:creationId xmlns:a16="http://schemas.microsoft.com/office/drawing/2014/main" id="{9134F9D3-3FD3-F5D0-A91C-771F8C661407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60187D71-EFDB-6054-8FFA-35CE2400D5CE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</p:grpSpPr>
            <p:sp>
              <p:nvSpPr>
                <p:cNvPr id="1099" name="Google Shape;1134;p37">
                  <a:extLst>
                    <a:ext uri="{FF2B5EF4-FFF2-40B4-BE49-F238E27FC236}">
                      <a16:creationId xmlns:a16="http://schemas.microsoft.com/office/drawing/2014/main" id="{781B4ED0-837F-BC12-592B-42807490CB4A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0" name="Google Shape;1141;p37">
                  <a:extLst>
                    <a:ext uri="{FF2B5EF4-FFF2-40B4-BE49-F238E27FC236}">
                      <a16:creationId xmlns:a16="http://schemas.microsoft.com/office/drawing/2014/main" id="{453615E6-883E-91F1-8184-3054D8234F89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1" name="Google Shape;1144;p37">
                  <a:extLst>
                    <a:ext uri="{FF2B5EF4-FFF2-40B4-BE49-F238E27FC236}">
                      <a16:creationId xmlns:a16="http://schemas.microsoft.com/office/drawing/2014/main" id="{9F3FECDA-69DF-ED89-F4AD-43D1FBDD39DF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2" name="Google Shape;1145;p37">
                  <a:extLst>
                    <a:ext uri="{FF2B5EF4-FFF2-40B4-BE49-F238E27FC236}">
                      <a16:creationId xmlns:a16="http://schemas.microsoft.com/office/drawing/2014/main" id="{68071232-8824-F6C0-D984-E6B3FB830BF2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3" name="Google Shape;1146;p37">
                  <a:extLst>
                    <a:ext uri="{FF2B5EF4-FFF2-40B4-BE49-F238E27FC236}">
                      <a16:creationId xmlns:a16="http://schemas.microsoft.com/office/drawing/2014/main" id="{CB9339BA-0DA1-9B38-A0D1-CFB06E4BC682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4" name="Google Shape;1147;p37">
                  <a:extLst>
                    <a:ext uri="{FF2B5EF4-FFF2-40B4-BE49-F238E27FC236}">
                      <a16:creationId xmlns:a16="http://schemas.microsoft.com/office/drawing/2014/main" id="{2B09B274-A6F7-68BE-F650-D307F1EB4D4D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5" name="Google Shape;1148;p37">
                  <a:extLst>
                    <a:ext uri="{FF2B5EF4-FFF2-40B4-BE49-F238E27FC236}">
                      <a16:creationId xmlns:a16="http://schemas.microsoft.com/office/drawing/2014/main" id="{225D7A46-4B2A-CD94-7FC6-0B30CADE6E8E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1098" name="Google Shape;1149;p37">
                <a:extLst>
                  <a:ext uri="{FF2B5EF4-FFF2-40B4-BE49-F238E27FC236}">
                    <a16:creationId xmlns:a16="http://schemas.microsoft.com/office/drawing/2014/main" id="{200FDC0B-7D87-7EE4-6BD7-ABD9DB3270D0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0" name="Google Shape;1160;p37"/>
            <p:cNvGrpSpPr/>
            <p:nvPr/>
          </p:nvGrpSpPr>
          <p:grpSpPr>
            <a:xfrm>
              <a:off x="6442810" y="1726509"/>
              <a:ext cx="269869" cy="360125"/>
              <a:chOff x="1844651" y="238125"/>
              <a:chExt cx="3911149" cy="5219200"/>
            </a:xfrm>
            <a:solidFill>
              <a:srgbClr val="202224"/>
            </a:solidFill>
          </p:grpSpPr>
          <p:sp>
            <p:nvSpPr>
              <p:cNvPr id="1161" name="Google Shape;1161;p37"/>
              <p:cNvSpPr/>
              <p:nvPr/>
            </p:nvSpPr>
            <p:spPr>
              <a:xfrm>
                <a:off x="1844651" y="238125"/>
                <a:ext cx="3911149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56446" h="208768" extrusionOk="0">
                    <a:moveTo>
                      <a:pt x="68632" y="71503"/>
                    </a:moveTo>
                    <a:lnTo>
                      <a:pt x="68632" y="74960"/>
                    </a:lnTo>
                    <a:cubicBezTo>
                      <a:pt x="68632" y="80473"/>
                      <a:pt x="64131" y="84975"/>
                      <a:pt x="58618" y="84975"/>
                    </a:cubicBezTo>
                    <a:cubicBezTo>
                      <a:pt x="53073" y="84975"/>
                      <a:pt x="48604" y="80473"/>
                      <a:pt x="48604" y="74960"/>
                    </a:cubicBezTo>
                    <a:lnTo>
                      <a:pt x="48604" y="71503"/>
                    </a:lnTo>
                    <a:lnTo>
                      <a:pt x="55552" y="71503"/>
                    </a:lnTo>
                    <a:lnTo>
                      <a:pt x="55552" y="75254"/>
                    </a:lnTo>
                    <a:cubicBezTo>
                      <a:pt x="55552" y="76950"/>
                      <a:pt x="56922" y="78320"/>
                      <a:pt x="58618" y="78320"/>
                    </a:cubicBezTo>
                    <a:cubicBezTo>
                      <a:pt x="60314" y="78320"/>
                      <a:pt x="61684" y="76950"/>
                      <a:pt x="61684" y="75254"/>
                    </a:cubicBezTo>
                    <a:lnTo>
                      <a:pt x="61684" y="71503"/>
                    </a:lnTo>
                    <a:close/>
                    <a:moveTo>
                      <a:pt x="107841" y="71503"/>
                    </a:moveTo>
                    <a:lnTo>
                      <a:pt x="107841" y="74960"/>
                    </a:lnTo>
                    <a:cubicBezTo>
                      <a:pt x="107841" y="80473"/>
                      <a:pt x="103372" y="84975"/>
                      <a:pt x="97827" y="84975"/>
                    </a:cubicBezTo>
                    <a:cubicBezTo>
                      <a:pt x="92314" y="84975"/>
                      <a:pt x="87813" y="80473"/>
                      <a:pt x="87813" y="74960"/>
                    </a:cubicBezTo>
                    <a:lnTo>
                      <a:pt x="87813" y="71503"/>
                    </a:lnTo>
                    <a:lnTo>
                      <a:pt x="94761" y="71503"/>
                    </a:lnTo>
                    <a:lnTo>
                      <a:pt x="94761" y="75254"/>
                    </a:lnTo>
                    <a:cubicBezTo>
                      <a:pt x="94761" y="76950"/>
                      <a:pt x="96131" y="78320"/>
                      <a:pt x="97827" y="78320"/>
                    </a:cubicBezTo>
                    <a:cubicBezTo>
                      <a:pt x="99523" y="78320"/>
                      <a:pt x="100893" y="76950"/>
                      <a:pt x="100893" y="75254"/>
                    </a:cubicBezTo>
                    <a:lnTo>
                      <a:pt x="100893" y="71503"/>
                    </a:lnTo>
                    <a:close/>
                    <a:moveTo>
                      <a:pt x="117660" y="71503"/>
                    </a:moveTo>
                    <a:lnTo>
                      <a:pt x="117660" y="84779"/>
                    </a:lnTo>
                    <a:cubicBezTo>
                      <a:pt x="117660" y="95641"/>
                      <a:pt x="113322" y="105786"/>
                      <a:pt x="105428" y="113321"/>
                    </a:cubicBezTo>
                    <a:cubicBezTo>
                      <a:pt x="98038" y="120374"/>
                      <a:pt x="88458" y="124198"/>
                      <a:pt x="78258" y="124198"/>
                    </a:cubicBezTo>
                    <a:cubicBezTo>
                      <a:pt x="77607" y="124198"/>
                      <a:pt x="76954" y="124183"/>
                      <a:pt x="76298" y="124151"/>
                    </a:cubicBezTo>
                    <a:cubicBezTo>
                      <a:pt x="66153" y="123695"/>
                      <a:pt x="56661" y="119193"/>
                      <a:pt x="49648" y="111495"/>
                    </a:cubicBezTo>
                    <a:cubicBezTo>
                      <a:pt x="42634" y="103862"/>
                      <a:pt x="38785" y="93945"/>
                      <a:pt x="38785" y="83572"/>
                    </a:cubicBezTo>
                    <a:lnTo>
                      <a:pt x="38785" y="71503"/>
                    </a:lnTo>
                    <a:lnTo>
                      <a:pt x="42471" y="71503"/>
                    </a:lnTo>
                    <a:lnTo>
                      <a:pt x="42471" y="74960"/>
                    </a:lnTo>
                    <a:cubicBezTo>
                      <a:pt x="42471" y="83866"/>
                      <a:pt x="49713" y="91107"/>
                      <a:pt x="58618" y="91107"/>
                    </a:cubicBezTo>
                    <a:cubicBezTo>
                      <a:pt x="67491" y="91107"/>
                      <a:pt x="74732" y="83866"/>
                      <a:pt x="74732" y="74960"/>
                    </a:cubicBezTo>
                    <a:lnTo>
                      <a:pt x="74732" y="74765"/>
                    </a:lnTo>
                    <a:lnTo>
                      <a:pt x="81713" y="74765"/>
                    </a:lnTo>
                    <a:lnTo>
                      <a:pt x="81713" y="74960"/>
                    </a:lnTo>
                    <a:cubicBezTo>
                      <a:pt x="81713" y="83866"/>
                      <a:pt x="88922" y="91107"/>
                      <a:pt x="97827" y="91107"/>
                    </a:cubicBezTo>
                    <a:cubicBezTo>
                      <a:pt x="106732" y="91107"/>
                      <a:pt x="113974" y="83866"/>
                      <a:pt x="113974" y="74960"/>
                    </a:cubicBezTo>
                    <a:lnTo>
                      <a:pt x="113974" y="71503"/>
                    </a:lnTo>
                    <a:close/>
                    <a:moveTo>
                      <a:pt x="78223" y="6133"/>
                    </a:moveTo>
                    <a:cubicBezTo>
                      <a:pt x="105949" y="6133"/>
                      <a:pt x="128946" y="27792"/>
                      <a:pt x="130610" y="55454"/>
                    </a:cubicBezTo>
                    <a:lnTo>
                      <a:pt x="133546" y="104677"/>
                    </a:lnTo>
                    <a:cubicBezTo>
                      <a:pt x="134590" y="121933"/>
                      <a:pt x="127772" y="138243"/>
                      <a:pt x="114822" y="149627"/>
                    </a:cubicBezTo>
                    <a:lnTo>
                      <a:pt x="107580" y="147083"/>
                    </a:lnTo>
                    <a:cubicBezTo>
                      <a:pt x="103568" y="145648"/>
                      <a:pt x="100893" y="141864"/>
                      <a:pt x="100893" y="137623"/>
                    </a:cubicBezTo>
                    <a:lnTo>
                      <a:pt x="100893" y="124314"/>
                    </a:lnTo>
                    <a:cubicBezTo>
                      <a:pt x="104025" y="122488"/>
                      <a:pt x="106961" y="120302"/>
                      <a:pt x="109668" y="117725"/>
                    </a:cubicBezTo>
                    <a:cubicBezTo>
                      <a:pt x="118769" y="109048"/>
                      <a:pt x="123760" y="97338"/>
                      <a:pt x="123760" y="84779"/>
                    </a:cubicBezTo>
                    <a:lnTo>
                      <a:pt x="123760" y="58618"/>
                    </a:lnTo>
                    <a:cubicBezTo>
                      <a:pt x="123760" y="47919"/>
                      <a:pt x="115083" y="39209"/>
                      <a:pt x="104384" y="39209"/>
                    </a:cubicBezTo>
                    <a:lnTo>
                      <a:pt x="101089" y="39209"/>
                    </a:lnTo>
                    <a:cubicBezTo>
                      <a:pt x="99425" y="39209"/>
                      <a:pt x="98055" y="40579"/>
                      <a:pt x="98055" y="42275"/>
                    </a:cubicBezTo>
                    <a:cubicBezTo>
                      <a:pt x="98055" y="43972"/>
                      <a:pt x="99425" y="45342"/>
                      <a:pt x="101089" y="45342"/>
                    </a:cubicBezTo>
                    <a:lnTo>
                      <a:pt x="104384" y="45342"/>
                    </a:lnTo>
                    <a:cubicBezTo>
                      <a:pt x="111691" y="45342"/>
                      <a:pt x="117660" y="51311"/>
                      <a:pt x="117660" y="58618"/>
                    </a:cubicBezTo>
                    <a:lnTo>
                      <a:pt x="117660" y="65370"/>
                    </a:lnTo>
                    <a:lnTo>
                      <a:pt x="84747" y="65370"/>
                    </a:lnTo>
                    <a:cubicBezTo>
                      <a:pt x="83083" y="65370"/>
                      <a:pt x="81713" y="66740"/>
                      <a:pt x="81713" y="68436"/>
                    </a:cubicBezTo>
                    <a:lnTo>
                      <a:pt x="81713" y="68632"/>
                    </a:lnTo>
                    <a:lnTo>
                      <a:pt x="74732" y="68632"/>
                    </a:lnTo>
                    <a:lnTo>
                      <a:pt x="74732" y="68436"/>
                    </a:lnTo>
                    <a:cubicBezTo>
                      <a:pt x="74732" y="66740"/>
                      <a:pt x="73362" y="65370"/>
                      <a:pt x="71699" y="65370"/>
                    </a:cubicBezTo>
                    <a:lnTo>
                      <a:pt x="38785" y="65370"/>
                    </a:lnTo>
                    <a:lnTo>
                      <a:pt x="38785" y="58618"/>
                    </a:lnTo>
                    <a:cubicBezTo>
                      <a:pt x="38785" y="51311"/>
                      <a:pt x="44755" y="45342"/>
                      <a:pt x="52061" y="45342"/>
                    </a:cubicBezTo>
                    <a:lnTo>
                      <a:pt x="88041" y="45342"/>
                    </a:lnTo>
                    <a:cubicBezTo>
                      <a:pt x="89705" y="45342"/>
                      <a:pt x="91075" y="43972"/>
                      <a:pt x="91075" y="42275"/>
                    </a:cubicBezTo>
                    <a:cubicBezTo>
                      <a:pt x="91075" y="40579"/>
                      <a:pt x="89705" y="39209"/>
                      <a:pt x="88041" y="39209"/>
                    </a:cubicBezTo>
                    <a:lnTo>
                      <a:pt x="52061" y="39209"/>
                    </a:lnTo>
                    <a:cubicBezTo>
                      <a:pt x="41362" y="39209"/>
                      <a:pt x="32685" y="47919"/>
                      <a:pt x="32685" y="58618"/>
                    </a:cubicBezTo>
                    <a:lnTo>
                      <a:pt x="32685" y="83572"/>
                    </a:lnTo>
                    <a:cubicBezTo>
                      <a:pt x="32685" y="95478"/>
                      <a:pt x="37089" y="106863"/>
                      <a:pt x="45113" y="115637"/>
                    </a:cubicBezTo>
                    <a:cubicBezTo>
                      <a:pt x="48212" y="119030"/>
                      <a:pt x="51735" y="121868"/>
                      <a:pt x="55552" y="124119"/>
                    </a:cubicBezTo>
                    <a:lnTo>
                      <a:pt x="55552" y="137623"/>
                    </a:lnTo>
                    <a:cubicBezTo>
                      <a:pt x="55552" y="141864"/>
                      <a:pt x="52877" y="145648"/>
                      <a:pt x="48865" y="147083"/>
                    </a:cubicBezTo>
                    <a:lnTo>
                      <a:pt x="41623" y="149627"/>
                    </a:lnTo>
                    <a:cubicBezTo>
                      <a:pt x="28673" y="138243"/>
                      <a:pt x="21855" y="121933"/>
                      <a:pt x="22899" y="104677"/>
                    </a:cubicBezTo>
                    <a:lnTo>
                      <a:pt x="25835" y="55454"/>
                    </a:lnTo>
                    <a:cubicBezTo>
                      <a:pt x="27499" y="27792"/>
                      <a:pt x="50528" y="6133"/>
                      <a:pt x="78223" y="6133"/>
                    </a:cubicBezTo>
                    <a:close/>
                    <a:moveTo>
                      <a:pt x="78223" y="0"/>
                    </a:moveTo>
                    <a:cubicBezTo>
                      <a:pt x="47266" y="0"/>
                      <a:pt x="21594" y="24204"/>
                      <a:pt x="19735" y="55062"/>
                    </a:cubicBezTo>
                    <a:lnTo>
                      <a:pt x="16799" y="104318"/>
                    </a:lnTo>
                    <a:cubicBezTo>
                      <a:pt x="16180" y="114235"/>
                      <a:pt x="17908" y="123825"/>
                      <a:pt x="21888" y="132828"/>
                    </a:cubicBezTo>
                    <a:cubicBezTo>
                      <a:pt x="25020" y="139939"/>
                      <a:pt x="29554" y="146463"/>
                      <a:pt x="35132" y="151911"/>
                    </a:cubicBezTo>
                    <a:lnTo>
                      <a:pt x="15103" y="158989"/>
                    </a:lnTo>
                    <a:cubicBezTo>
                      <a:pt x="6067" y="162186"/>
                      <a:pt x="0" y="170765"/>
                      <a:pt x="0" y="180355"/>
                    </a:cubicBezTo>
                    <a:lnTo>
                      <a:pt x="0" y="205701"/>
                    </a:lnTo>
                    <a:cubicBezTo>
                      <a:pt x="0" y="207397"/>
                      <a:pt x="1370" y="208767"/>
                      <a:pt x="3034" y="208767"/>
                    </a:cubicBezTo>
                    <a:cubicBezTo>
                      <a:pt x="4730" y="208767"/>
                      <a:pt x="6100" y="207397"/>
                      <a:pt x="6100" y="205701"/>
                    </a:cubicBezTo>
                    <a:lnTo>
                      <a:pt x="6100" y="180355"/>
                    </a:lnTo>
                    <a:cubicBezTo>
                      <a:pt x="6100" y="173342"/>
                      <a:pt x="10536" y="167079"/>
                      <a:pt x="17158" y="164763"/>
                    </a:cubicBezTo>
                    <a:lnTo>
                      <a:pt x="31119" y="159837"/>
                    </a:lnTo>
                    <a:cubicBezTo>
                      <a:pt x="35099" y="164404"/>
                      <a:pt x="50333" y="180681"/>
                      <a:pt x="73264" y="190630"/>
                    </a:cubicBezTo>
                    <a:cubicBezTo>
                      <a:pt x="74830" y="191316"/>
                      <a:pt x="76526" y="191674"/>
                      <a:pt x="78223" y="191674"/>
                    </a:cubicBezTo>
                    <a:cubicBezTo>
                      <a:pt x="79919" y="191674"/>
                      <a:pt x="81615" y="191316"/>
                      <a:pt x="83181" y="190630"/>
                    </a:cubicBezTo>
                    <a:cubicBezTo>
                      <a:pt x="91042" y="187205"/>
                      <a:pt x="98806" y="182704"/>
                      <a:pt x="106178" y="177224"/>
                    </a:cubicBezTo>
                    <a:cubicBezTo>
                      <a:pt x="107548" y="176213"/>
                      <a:pt x="107841" y="174288"/>
                      <a:pt x="106830" y="172951"/>
                    </a:cubicBezTo>
                    <a:cubicBezTo>
                      <a:pt x="106225" y="172131"/>
                      <a:pt x="105293" y="171696"/>
                      <a:pt x="104355" y="171696"/>
                    </a:cubicBezTo>
                    <a:cubicBezTo>
                      <a:pt x="103726" y="171696"/>
                      <a:pt x="103094" y="171892"/>
                      <a:pt x="102557" y="172298"/>
                    </a:cubicBezTo>
                    <a:cubicBezTo>
                      <a:pt x="95511" y="177517"/>
                      <a:pt x="88204" y="181791"/>
                      <a:pt x="80767" y="185020"/>
                    </a:cubicBezTo>
                    <a:cubicBezTo>
                      <a:pt x="79951" y="185362"/>
                      <a:pt x="79087" y="185534"/>
                      <a:pt x="78223" y="185534"/>
                    </a:cubicBezTo>
                    <a:cubicBezTo>
                      <a:pt x="77358" y="185534"/>
                      <a:pt x="76494" y="185362"/>
                      <a:pt x="75678" y="185020"/>
                    </a:cubicBezTo>
                    <a:cubicBezTo>
                      <a:pt x="56530" y="176702"/>
                      <a:pt x="42797" y="163393"/>
                      <a:pt x="37382" y="157619"/>
                    </a:cubicBezTo>
                    <a:lnTo>
                      <a:pt x="50920" y="152824"/>
                    </a:lnTo>
                    <a:cubicBezTo>
                      <a:pt x="57346" y="150573"/>
                      <a:pt x="61684" y="144441"/>
                      <a:pt x="61684" y="137623"/>
                    </a:cubicBezTo>
                    <a:lnTo>
                      <a:pt x="61684" y="127152"/>
                    </a:lnTo>
                    <a:cubicBezTo>
                      <a:pt x="66218" y="128979"/>
                      <a:pt x="71046" y="130023"/>
                      <a:pt x="76037" y="130284"/>
                    </a:cubicBezTo>
                    <a:cubicBezTo>
                      <a:pt x="76755" y="130316"/>
                      <a:pt x="77505" y="130316"/>
                      <a:pt x="78255" y="130316"/>
                    </a:cubicBezTo>
                    <a:cubicBezTo>
                      <a:pt x="83996" y="130316"/>
                      <a:pt x="89574" y="129273"/>
                      <a:pt x="94761" y="127250"/>
                    </a:cubicBezTo>
                    <a:lnTo>
                      <a:pt x="94761" y="137623"/>
                    </a:lnTo>
                    <a:cubicBezTo>
                      <a:pt x="94761" y="144441"/>
                      <a:pt x="99099" y="150573"/>
                      <a:pt x="105525" y="152824"/>
                    </a:cubicBezTo>
                    <a:lnTo>
                      <a:pt x="119063" y="157619"/>
                    </a:lnTo>
                    <a:cubicBezTo>
                      <a:pt x="117497" y="159283"/>
                      <a:pt x="115246" y="161599"/>
                      <a:pt x="112376" y="164241"/>
                    </a:cubicBezTo>
                    <a:cubicBezTo>
                      <a:pt x="111136" y="165350"/>
                      <a:pt x="111038" y="167307"/>
                      <a:pt x="112180" y="168547"/>
                    </a:cubicBezTo>
                    <a:cubicBezTo>
                      <a:pt x="112767" y="169199"/>
                      <a:pt x="113615" y="169558"/>
                      <a:pt x="114431" y="169558"/>
                    </a:cubicBezTo>
                    <a:cubicBezTo>
                      <a:pt x="115181" y="169558"/>
                      <a:pt x="115899" y="169297"/>
                      <a:pt x="116486" y="168743"/>
                    </a:cubicBezTo>
                    <a:cubicBezTo>
                      <a:pt x="120857" y="164763"/>
                      <a:pt x="123858" y="161501"/>
                      <a:pt x="125326" y="159805"/>
                    </a:cubicBezTo>
                    <a:lnTo>
                      <a:pt x="139287" y="164763"/>
                    </a:lnTo>
                    <a:cubicBezTo>
                      <a:pt x="145909" y="167079"/>
                      <a:pt x="150345" y="173342"/>
                      <a:pt x="150345" y="180355"/>
                    </a:cubicBezTo>
                    <a:lnTo>
                      <a:pt x="150345" y="205701"/>
                    </a:lnTo>
                    <a:cubicBezTo>
                      <a:pt x="150345" y="207397"/>
                      <a:pt x="151715" y="208767"/>
                      <a:pt x="153411" y="208767"/>
                    </a:cubicBezTo>
                    <a:cubicBezTo>
                      <a:pt x="155075" y="208767"/>
                      <a:pt x="156445" y="207397"/>
                      <a:pt x="156445" y="205701"/>
                    </a:cubicBezTo>
                    <a:lnTo>
                      <a:pt x="156445" y="180355"/>
                    </a:lnTo>
                    <a:cubicBezTo>
                      <a:pt x="156445" y="170765"/>
                      <a:pt x="150378" y="162186"/>
                      <a:pt x="141342" y="158989"/>
                    </a:cubicBezTo>
                    <a:lnTo>
                      <a:pt x="121313" y="151911"/>
                    </a:lnTo>
                    <a:cubicBezTo>
                      <a:pt x="126891" y="146431"/>
                      <a:pt x="131458" y="139874"/>
                      <a:pt x="134590" y="132763"/>
                    </a:cubicBezTo>
                    <a:cubicBezTo>
                      <a:pt x="138537" y="123760"/>
                      <a:pt x="140266" y="114202"/>
                      <a:pt x="139646" y="104318"/>
                    </a:cubicBezTo>
                    <a:lnTo>
                      <a:pt x="136710" y="55062"/>
                    </a:lnTo>
                    <a:cubicBezTo>
                      <a:pt x="134851" y="24204"/>
                      <a:pt x="109179" y="0"/>
                      <a:pt x="782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3470750" y="2689600"/>
                <a:ext cx="658925" cy="234775"/>
              </a:xfrm>
              <a:custGeom>
                <a:avLst/>
                <a:gdLst/>
                <a:ahLst/>
                <a:cxnLst/>
                <a:rect l="l" t="t" r="r" b="b"/>
                <a:pathLst>
                  <a:path w="26357" h="9391" extrusionOk="0">
                    <a:moveTo>
                      <a:pt x="3364" y="0"/>
                    </a:moveTo>
                    <a:cubicBezTo>
                      <a:pt x="2580" y="0"/>
                      <a:pt x="1798" y="302"/>
                      <a:pt x="1207" y="910"/>
                    </a:cubicBezTo>
                    <a:cubicBezTo>
                      <a:pt x="0" y="2117"/>
                      <a:pt x="33" y="4041"/>
                      <a:pt x="1240" y="5248"/>
                    </a:cubicBezTo>
                    <a:cubicBezTo>
                      <a:pt x="3849" y="7825"/>
                      <a:pt x="8318" y="9391"/>
                      <a:pt x="13179" y="9391"/>
                    </a:cubicBezTo>
                    <a:cubicBezTo>
                      <a:pt x="18039" y="9391"/>
                      <a:pt x="22508" y="7825"/>
                      <a:pt x="25117" y="5248"/>
                    </a:cubicBezTo>
                    <a:cubicBezTo>
                      <a:pt x="26324" y="4041"/>
                      <a:pt x="26357" y="2117"/>
                      <a:pt x="25150" y="910"/>
                    </a:cubicBezTo>
                    <a:cubicBezTo>
                      <a:pt x="24559" y="302"/>
                      <a:pt x="23778" y="0"/>
                      <a:pt x="22993" y="0"/>
                    </a:cubicBezTo>
                    <a:cubicBezTo>
                      <a:pt x="22220" y="0"/>
                      <a:pt x="21444" y="294"/>
                      <a:pt x="20844" y="877"/>
                    </a:cubicBezTo>
                    <a:cubicBezTo>
                      <a:pt x="19735" y="1986"/>
                      <a:pt x="17060" y="3258"/>
                      <a:pt x="13179" y="3258"/>
                    </a:cubicBezTo>
                    <a:cubicBezTo>
                      <a:pt x="9297" y="3258"/>
                      <a:pt x="6622" y="1986"/>
                      <a:pt x="5513" y="877"/>
                    </a:cubicBezTo>
                    <a:cubicBezTo>
                      <a:pt x="4914" y="294"/>
                      <a:pt x="4137" y="0"/>
                      <a:pt x="3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3143725" y="1586425"/>
                <a:ext cx="332750" cy="19382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7753" extrusionOk="0">
                    <a:moveTo>
                      <a:pt x="9892" y="0"/>
                    </a:moveTo>
                    <a:cubicBezTo>
                      <a:pt x="9652" y="0"/>
                      <a:pt x="9409" y="28"/>
                      <a:pt x="9167" y="86"/>
                    </a:cubicBezTo>
                    <a:lnTo>
                      <a:pt x="2643" y="1717"/>
                    </a:lnTo>
                    <a:cubicBezTo>
                      <a:pt x="1012" y="2142"/>
                      <a:pt x="1" y="3805"/>
                      <a:pt x="425" y="5436"/>
                    </a:cubicBezTo>
                    <a:cubicBezTo>
                      <a:pt x="751" y="6839"/>
                      <a:pt x="2023" y="7752"/>
                      <a:pt x="3393" y="7752"/>
                    </a:cubicBezTo>
                    <a:cubicBezTo>
                      <a:pt x="3621" y="7752"/>
                      <a:pt x="3882" y="7720"/>
                      <a:pt x="4111" y="7654"/>
                    </a:cubicBezTo>
                    <a:lnTo>
                      <a:pt x="10667" y="6023"/>
                    </a:lnTo>
                    <a:cubicBezTo>
                      <a:pt x="12298" y="5599"/>
                      <a:pt x="13309" y="3968"/>
                      <a:pt x="12885" y="2305"/>
                    </a:cubicBezTo>
                    <a:cubicBezTo>
                      <a:pt x="12524" y="916"/>
                      <a:pt x="11265" y="0"/>
                      <a:pt x="9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124775" y="1586425"/>
                <a:ext cx="331925" cy="193825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7753" extrusionOk="0">
                    <a:moveTo>
                      <a:pt x="3385" y="0"/>
                    </a:moveTo>
                    <a:cubicBezTo>
                      <a:pt x="2012" y="0"/>
                      <a:pt x="753" y="916"/>
                      <a:pt x="392" y="2305"/>
                    </a:cubicBezTo>
                    <a:cubicBezTo>
                      <a:pt x="0" y="3968"/>
                      <a:pt x="979" y="5599"/>
                      <a:pt x="2610" y="6023"/>
                    </a:cubicBezTo>
                    <a:lnTo>
                      <a:pt x="9166" y="7654"/>
                    </a:lnTo>
                    <a:cubicBezTo>
                      <a:pt x="9395" y="7720"/>
                      <a:pt x="9656" y="7752"/>
                      <a:pt x="9884" y="7752"/>
                    </a:cubicBezTo>
                    <a:cubicBezTo>
                      <a:pt x="11254" y="7752"/>
                      <a:pt x="12526" y="6839"/>
                      <a:pt x="12853" y="5436"/>
                    </a:cubicBezTo>
                    <a:cubicBezTo>
                      <a:pt x="13277" y="3805"/>
                      <a:pt x="12265" y="2142"/>
                      <a:pt x="10634" y="1717"/>
                    </a:cubicBezTo>
                    <a:lnTo>
                      <a:pt x="4110" y="86"/>
                    </a:lnTo>
                    <a:cubicBezTo>
                      <a:pt x="3868" y="28"/>
                      <a:pt x="3625" y="0"/>
                      <a:pt x="3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" name="Google Shape;1139;p37">
              <a:extLst>
                <a:ext uri="{FF2B5EF4-FFF2-40B4-BE49-F238E27FC236}">
                  <a16:creationId xmlns:a16="http://schemas.microsoft.com/office/drawing/2014/main" id="{63C5157D-51A3-A197-4933-0B70F69F7CAE}"/>
                </a:ext>
              </a:extLst>
            </p:cNvPr>
            <p:cNvSpPr txBox="1">
              <a:spLocks/>
            </p:cNvSpPr>
            <p:nvPr/>
          </p:nvSpPr>
          <p:spPr>
            <a:xfrm>
              <a:off x="6926580" y="1893625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Z</a:t>
              </a:r>
              <a:r>
                <a:rPr lang="en-GB" dirty="0">
                  <a:solidFill>
                    <a:srgbClr val="F3F3F3"/>
                  </a:solidFill>
                </a:rPr>
                <a:t>Ü</a:t>
              </a:r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BEYDE ELİF ARAL </a:t>
              </a:r>
            </a:p>
          </p:txBody>
        </p:sp>
        <p:sp>
          <p:nvSpPr>
            <p:cNvPr id="8" name="Google Shape;1137;p37">
              <a:extLst>
                <a:ext uri="{FF2B5EF4-FFF2-40B4-BE49-F238E27FC236}">
                  <a16:creationId xmlns:a16="http://schemas.microsoft.com/office/drawing/2014/main" id="{8A8AFB66-E1D7-BDAD-2213-EE89E5880ED1}"/>
                </a:ext>
              </a:extLst>
            </p:cNvPr>
            <p:cNvSpPr txBox="1">
              <a:spLocks/>
            </p:cNvSpPr>
            <p:nvPr/>
          </p:nvSpPr>
          <p:spPr>
            <a:xfrm>
              <a:off x="6923432" y="2229615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+Made first version of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writing code.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solving problems.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</p:txBody>
        </p:sp>
      </p:grp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B4B29058-0461-75BF-CDD6-2AED34C1DD29}"/>
              </a:ext>
            </a:extLst>
          </p:cNvPr>
          <p:cNvGrpSpPr/>
          <p:nvPr/>
        </p:nvGrpSpPr>
        <p:grpSpPr>
          <a:xfrm>
            <a:off x="3474838" y="1483711"/>
            <a:ext cx="2231143" cy="2423663"/>
            <a:chOff x="3402448" y="1556101"/>
            <a:chExt cx="2231143" cy="2423663"/>
          </a:xfrm>
        </p:grpSpPr>
        <p:sp>
          <p:nvSpPr>
            <p:cNvPr id="11" name="Google Shape;1137;p37">
              <a:extLst>
                <a:ext uri="{FF2B5EF4-FFF2-40B4-BE49-F238E27FC236}">
                  <a16:creationId xmlns:a16="http://schemas.microsoft.com/office/drawing/2014/main" id="{9FC38EA9-B93B-0E76-F4AF-3787BDE664A6}"/>
                </a:ext>
              </a:extLst>
            </p:cNvPr>
            <p:cNvSpPr txBox="1">
              <a:spLocks/>
            </p:cNvSpPr>
            <p:nvPr/>
          </p:nvSpPr>
          <p:spPr>
            <a:xfrm>
              <a:off x="4137191" y="2073820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+Made last version of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+Solved most of the problems and made algorithms for solving.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writing code.</a:t>
              </a:r>
            </a:p>
          </p:txBody>
        </p:sp>
        <p:sp>
          <p:nvSpPr>
            <p:cNvPr id="12" name="Google Shape;1139;p37">
              <a:extLst>
                <a:ext uri="{FF2B5EF4-FFF2-40B4-BE49-F238E27FC236}">
                  <a16:creationId xmlns:a16="http://schemas.microsoft.com/office/drawing/2014/main" id="{3F8F89DF-77C2-AFF7-0E98-9FD20ECDD5CD}"/>
                </a:ext>
              </a:extLst>
            </p:cNvPr>
            <p:cNvSpPr txBox="1">
              <a:spLocks/>
            </p:cNvSpPr>
            <p:nvPr/>
          </p:nvSpPr>
          <p:spPr>
            <a:xfrm>
              <a:off x="3961292" y="1811305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EMRE KERMAN</a:t>
              </a:r>
              <a:endParaRPr lang="en-GB" dirty="0">
                <a:solidFill>
                  <a:srgbClr val="F3F3F3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03EE8F-7A50-7DBA-8761-DDEC0E48F950}"/>
                </a:ext>
              </a:extLst>
            </p:cNvPr>
            <p:cNvGrpSpPr/>
            <p:nvPr/>
          </p:nvGrpSpPr>
          <p:grpSpPr>
            <a:xfrm>
              <a:off x="3402448" y="1556101"/>
              <a:ext cx="2156724" cy="2423663"/>
              <a:chOff x="748427" y="1300077"/>
              <a:chExt cx="2156724" cy="2423663"/>
            </a:xfrm>
            <a:solidFill>
              <a:schemeClr val="accent1"/>
            </a:solidFill>
          </p:grpSpPr>
          <p:sp>
            <p:nvSpPr>
              <p:cNvPr id="23" name="Google Shape;1142;p37">
                <a:extLst>
                  <a:ext uri="{FF2B5EF4-FFF2-40B4-BE49-F238E27FC236}">
                    <a16:creationId xmlns:a16="http://schemas.microsoft.com/office/drawing/2014/main" id="{682E0C67-5747-D13C-DBA1-920585149DFB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143;p37">
                <a:extLst>
                  <a:ext uri="{FF2B5EF4-FFF2-40B4-BE49-F238E27FC236}">
                    <a16:creationId xmlns:a16="http://schemas.microsoft.com/office/drawing/2014/main" id="{0F70E7B8-D8CB-E15E-5B79-EA1485DCF14F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E6292B2-8B26-BA9A-9C72-B0DA0D40A8D3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  <a:grpFill/>
            </p:grpSpPr>
            <p:sp>
              <p:nvSpPr>
                <p:cNvPr id="37" name="Google Shape;1134;p37">
                  <a:extLst>
                    <a:ext uri="{FF2B5EF4-FFF2-40B4-BE49-F238E27FC236}">
                      <a16:creationId xmlns:a16="http://schemas.microsoft.com/office/drawing/2014/main" id="{F1430420-A882-4E12-2337-9B344B7EE01E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1141;p37">
                  <a:extLst>
                    <a:ext uri="{FF2B5EF4-FFF2-40B4-BE49-F238E27FC236}">
                      <a16:creationId xmlns:a16="http://schemas.microsoft.com/office/drawing/2014/main" id="{E4E552DE-8B56-1E96-7C1A-AD8D70AE4140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1144;p37">
                  <a:extLst>
                    <a:ext uri="{FF2B5EF4-FFF2-40B4-BE49-F238E27FC236}">
                      <a16:creationId xmlns:a16="http://schemas.microsoft.com/office/drawing/2014/main" id="{D6FE0A7F-BB62-5245-E4A9-3F1A44C52B8C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1145;p37">
                  <a:extLst>
                    <a:ext uri="{FF2B5EF4-FFF2-40B4-BE49-F238E27FC236}">
                      <a16:creationId xmlns:a16="http://schemas.microsoft.com/office/drawing/2014/main" id="{E210DD88-C6DB-591C-7EAD-7E37A68D20F4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146;p37">
                  <a:extLst>
                    <a:ext uri="{FF2B5EF4-FFF2-40B4-BE49-F238E27FC236}">
                      <a16:creationId xmlns:a16="http://schemas.microsoft.com/office/drawing/2014/main" id="{3723397E-CC33-445A-D10A-7E39A35BF955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147;p37">
                  <a:extLst>
                    <a:ext uri="{FF2B5EF4-FFF2-40B4-BE49-F238E27FC236}">
                      <a16:creationId xmlns:a16="http://schemas.microsoft.com/office/drawing/2014/main" id="{68D0AE0C-69E9-BEDE-A656-607E12A1EE5B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8" name="Google Shape;1148;p37">
                  <a:extLst>
                    <a:ext uri="{FF2B5EF4-FFF2-40B4-BE49-F238E27FC236}">
                      <a16:creationId xmlns:a16="http://schemas.microsoft.com/office/drawing/2014/main" id="{CFAB6E2A-F48E-59C3-3B30-40C9BAA8989E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36" name="Google Shape;1149;p37">
                <a:extLst>
                  <a:ext uri="{FF2B5EF4-FFF2-40B4-BE49-F238E27FC236}">
                    <a16:creationId xmlns:a16="http://schemas.microsoft.com/office/drawing/2014/main" id="{48DDAB4B-05EA-A3EA-E5E6-DAC03A3369A9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" name="Google Shape;1172;p37">
              <a:extLst>
                <a:ext uri="{FF2B5EF4-FFF2-40B4-BE49-F238E27FC236}">
                  <a16:creationId xmlns:a16="http://schemas.microsoft.com/office/drawing/2014/main" id="{8628E845-DF77-1EB1-AD3E-2E5E27A68578}"/>
                </a:ext>
              </a:extLst>
            </p:cNvPr>
            <p:cNvGrpSpPr/>
            <p:nvPr/>
          </p:nvGrpSpPr>
          <p:grpSpPr>
            <a:xfrm>
              <a:off x="3622132" y="1694551"/>
              <a:ext cx="268193" cy="344461"/>
              <a:chOff x="1762275" y="238225"/>
              <a:chExt cx="4075875" cy="5219100"/>
            </a:xfrm>
            <a:solidFill>
              <a:srgbClr val="202224"/>
            </a:solidFill>
          </p:grpSpPr>
          <p:sp>
            <p:nvSpPr>
              <p:cNvPr id="43" name="Google Shape;1173;p37">
                <a:extLst>
                  <a:ext uri="{FF2B5EF4-FFF2-40B4-BE49-F238E27FC236}">
                    <a16:creationId xmlns:a16="http://schemas.microsoft.com/office/drawing/2014/main" id="{A66E4A0B-8A0C-4EAF-9DC7-5FBCECFBB65B}"/>
                  </a:ext>
                </a:extLst>
              </p:cNvPr>
              <p:cNvSpPr/>
              <p:nvPr/>
            </p:nvSpPr>
            <p:spPr>
              <a:xfrm>
                <a:off x="3234250" y="2035475"/>
                <a:ext cx="15332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395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328"/>
                    </a:lnTo>
                    <a:cubicBezTo>
                      <a:pt x="0" y="8025"/>
                      <a:pt x="1370" y="9395"/>
                      <a:pt x="3067" y="9395"/>
                    </a:cubicBezTo>
                    <a:cubicBezTo>
                      <a:pt x="4763" y="9395"/>
                      <a:pt x="6133" y="8025"/>
                      <a:pt x="6133" y="6328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174;p37">
                <a:extLst>
                  <a:ext uri="{FF2B5EF4-FFF2-40B4-BE49-F238E27FC236}">
                    <a16:creationId xmlns:a16="http://schemas.microsoft.com/office/drawing/2014/main" id="{33124781-F1AA-F8CB-F087-D491B3804447}"/>
                  </a:ext>
                </a:extLst>
              </p:cNvPr>
              <p:cNvSpPr/>
              <p:nvPr/>
            </p:nvSpPr>
            <p:spPr>
              <a:xfrm>
                <a:off x="4214475" y="2035475"/>
                <a:ext cx="15332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395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328"/>
                    </a:lnTo>
                    <a:cubicBezTo>
                      <a:pt x="0" y="8025"/>
                      <a:pt x="1370" y="9395"/>
                      <a:pt x="3067" y="9395"/>
                    </a:cubicBezTo>
                    <a:cubicBezTo>
                      <a:pt x="4763" y="9395"/>
                      <a:pt x="6133" y="8025"/>
                      <a:pt x="6133" y="6328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175;p37">
                <a:extLst>
                  <a:ext uri="{FF2B5EF4-FFF2-40B4-BE49-F238E27FC236}">
                    <a16:creationId xmlns:a16="http://schemas.microsoft.com/office/drawing/2014/main" id="{B999B00A-1074-5F71-C2E0-C385314F5F20}"/>
                  </a:ext>
                </a:extLst>
              </p:cNvPr>
              <p:cNvSpPr/>
              <p:nvPr/>
            </p:nvSpPr>
            <p:spPr>
              <a:xfrm>
                <a:off x="3471558" y="2607753"/>
                <a:ext cx="658950" cy="235075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9403" extrusionOk="0">
                    <a:moveTo>
                      <a:pt x="3380" y="0"/>
                    </a:moveTo>
                    <a:cubicBezTo>
                      <a:pt x="2591" y="0"/>
                      <a:pt x="1803" y="310"/>
                      <a:pt x="1208" y="922"/>
                    </a:cubicBezTo>
                    <a:cubicBezTo>
                      <a:pt x="1" y="2129"/>
                      <a:pt x="33" y="4053"/>
                      <a:pt x="1240" y="5228"/>
                    </a:cubicBezTo>
                    <a:cubicBezTo>
                      <a:pt x="3850" y="7837"/>
                      <a:pt x="8319" y="9403"/>
                      <a:pt x="13179" y="9403"/>
                    </a:cubicBezTo>
                    <a:cubicBezTo>
                      <a:pt x="18040" y="9403"/>
                      <a:pt x="22508" y="7837"/>
                      <a:pt x="25118" y="5228"/>
                    </a:cubicBezTo>
                    <a:cubicBezTo>
                      <a:pt x="26325" y="4053"/>
                      <a:pt x="26358" y="2129"/>
                      <a:pt x="25151" y="922"/>
                    </a:cubicBezTo>
                    <a:cubicBezTo>
                      <a:pt x="24559" y="314"/>
                      <a:pt x="23778" y="12"/>
                      <a:pt x="22994" y="12"/>
                    </a:cubicBezTo>
                    <a:cubicBezTo>
                      <a:pt x="22220" y="12"/>
                      <a:pt x="21444" y="306"/>
                      <a:pt x="20845" y="889"/>
                    </a:cubicBezTo>
                    <a:cubicBezTo>
                      <a:pt x="19736" y="1998"/>
                      <a:pt x="17061" y="3270"/>
                      <a:pt x="13179" y="3270"/>
                    </a:cubicBezTo>
                    <a:cubicBezTo>
                      <a:pt x="9297" y="3270"/>
                      <a:pt x="6623" y="1998"/>
                      <a:pt x="5514" y="889"/>
                    </a:cubicBezTo>
                    <a:cubicBezTo>
                      <a:pt x="4918" y="294"/>
                      <a:pt x="4148" y="0"/>
                      <a:pt x="3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176;p37">
                <a:extLst>
                  <a:ext uri="{FF2B5EF4-FFF2-40B4-BE49-F238E27FC236}">
                    <a16:creationId xmlns:a16="http://schemas.microsoft.com/office/drawing/2014/main" id="{8437821C-CAB9-8413-E0BB-32921E072B04}"/>
                  </a:ext>
                </a:extLst>
              </p:cNvPr>
              <p:cNvSpPr/>
              <p:nvPr/>
            </p:nvSpPr>
            <p:spPr>
              <a:xfrm>
                <a:off x="1762275" y="238225"/>
                <a:ext cx="4075875" cy="5219100"/>
              </a:xfrm>
              <a:custGeom>
                <a:avLst/>
                <a:gdLst/>
                <a:ahLst/>
                <a:cxnLst/>
                <a:rect l="l" t="t" r="r" b="b"/>
                <a:pathLst>
                  <a:path w="163035" h="208764" extrusionOk="0">
                    <a:moveTo>
                      <a:pt x="100046" y="6292"/>
                    </a:moveTo>
                    <a:lnTo>
                      <a:pt x="108788" y="15034"/>
                    </a:lnTo>
                    <a:cubicBezTo>
                      <a:pt x="109342" y="15588"/>
                      <a:pt x="110125" y="15914"/>
                      <a:pt x="110941" y="15914"/>
                    </a:cubicBezTo>
                    <a:lnTo>
                      <a:pt x="126044" y="15914"/>
                    </a:lnTo>
                    <a:lnTo>
                      <a:pt x="121183" y="28082"/>
                    </a:lnTo>
                    <a:cubicBezTo>
                      <a:pt x="120792" y="28995"/>
                      <a:pt x="120922" y="30072"/>
                      <a:pt x="121477" y="30920"/>
                    </a:cubicBezTo>
                    <a:cubicBezTo>
                      <a:pt x="122031" y="31768"/>
                      <a:pt x="123010" y="32257"/>
                      <a:pt x="124021" y="32257"/>
                    </a:cubicBezTo>
                    <a:lnTo>
                      <a:pt x="136123" y="32257"/>
                    </a:lnTo>
                    <a:lnTo>
                      <a:pt x="130904" y="47849"/>
                    </a:lnTo>
                    <a:cubicBezTo>
                      <a:pt x="130545" y="48958"/>
                      <a:pt x="130839" y="50165"/>
                      <a:pt x="131654" y="50981"/>
                    </a:cubicBezTo>
                    <a:lnTo>
                      <a:pt x="136776" y="56102"/>
                    </a:lnTo>
                    <a:lnTo>
                      <a:pt x="131622" y="68954"/>
                    </a:lnTo>
                    <a:cubicBezTo>
                      <a:pt x="130741" y="68759"/>
                      <a:pt x="129860" y="68628"/>
                      <a:pt x="128947" y="68628"/>
                    </a:cubicBezTo>
                    <a:lnTo>
                      <a:pt x="124054" y="68628"/>
                    </a:lnTo>
                    <a:cubicBezTo>
                      <a:pt x="122129" y="68628"/>
                      <a:pt x="120564" y="67062"/>
                      <a:pt x="120564" y="65138"/>
                    </a:cubicBezTo>
                    <a:lnTo>
                      <a:pt x="120531" y="58614"/>
                    </a:lnTo>
                    <a:cubicBezTo>
                      <a:pt x="120531" y="57603"/>
                      <a:pt x="120009" y="56624"/>
                      <a:pt x="119161" y="56070"/>
                    </a:cubicBezTo>
                    <a:lnTo>
                      <a:pt x="99556" y="42989"/>
                    </a:lnTo>
                    <a:cubicBezTo>
                      <a:pt x="99044" y="42653"/>
                      <a:pt x="98455" y="42480"/>
                      <a:pt x="97868" y="42480"/>
                    </a:cubicBezTo>
                    <a:cubicBezTo>
                      <a:pt x="97370" y="42480"/>
                      <a:pt x="96873" y="42604"/>
                      <a:pt x="96425" y="42859"/>
                    </a:cubicBezTo>
                    <a:cubicBezTo>
                      <a:pt x="95414" y="43380"/>
                      <a:pt x="94794" y="44424"/>
                      <a:pt x="94794" y="45533"/>
                    </a:cubicBezTo>
                    <a:lnTo>
                      <a:pt x="94794" y="53362"/>
                    </a:lnTo>
                    <a:lnTo>
                      <a:pt x="76494" y="42891"/>
                    </a:lnTo>
                    <a:cubicBezTo>
                      <a:pt x="76010" y="42621"/>
                      <a:pt x="75484" y="42491"/>
                      <a:pt x="74966" y="42491"/>
                    </a:cubicBezTo>
                    <a:cubicBezTo>
                      <a:pt x="73981" y="42491"/>
                      <a:pt x="73026" y="42961"/>
                      <a:pt x="72449" y="43837"/>
                    </a:cubicBezTo>
                    <a:lnTo>
                      <a:pt x="67361" y="51470"/>
                    </a:lnTo>
                    <a:lnTo>
                      <a:pt x="59923" y="48012"/>
                    </a:lnTo>
                    <a:cubicBezTo>
                      <a:pt x="59501" y="47815"/>
                      <a:pt x="59059" y="47721"/>
                      <a:pt x="58625" y="47721"/>
                    </a:cubicBezTo>
                    <a:cubicBezTo>
                      <a:pt x="57483" y="47721"/>
                      <a:pt x="56398" y="48370"/>
                      <a:pt x="55878" y="49480"/>
                    </a:cubicBezTo>
                    <a:cubicBezTo>
                      <a:pt x="55161" y="51013"/>
                      <a:pt x="55813" y="52840"/>
                      <a:pt x="57346" y="53558"/>
                    </a:cubicBezTo>
                    <a:lnTo>
                      <a:pt x="67165" y="58125"/>
                    </a:lnTo>
                    <a:cubicBezTo>
                      <a:pt x="67585" y="58325"/>
                      <a:pt x="68026" y="58420"/>
                      <a:pt x="68461" y="58420"/>
                    </a:cubicBezTo>
                    <a:cubicBezTo>
                      <a:pt x="69444" y="58420"/>
                      <a:pt x="70393" y="57930"/>
                      <a:pt x="70981" y="57048"/>
                    </a:cubicBezTo>
                    <a:lnTo>
                      <a:pt x="75940" y="49611"/>
                    </a:lnTo>
                    <a:lnTo>
                      <a:pt x="96327" y="61289"/>
                    </a:lnTo>
                    <a:cubicBezTo>
                      <a:pt x="96793" y="61546"/>
                      <a:pt x="97314" y="61676"/>
                      <a:pt x="97836" y="61676"/>
                    </a:cubicBezTo>
                    <a:cubicBezTo>
                      <a:pt x="98374" y="61676"/>
                      <a:pt x="98913" y="61538"/>
                      <a:pt x="99393" y="61256"/>
                    </a:cubicBezTo>
                    <a:cubicBezTo>
                      <a:pt x="100339" y="60702"/>
                      <a:pt x="100926" y="59723"/>
                      <a:pt x="100926" y="58614"/>
                    </a:cubicBezTo>
                    <a:lnTo>
                      <a:pt x="100926" y="51274"/>
                    </a:lnTo>
                    <a:lnTo>
                      <a:pt x="114431" y="60278"/>
                    </a:lnTo>
                    <a:lnTo>
                      <a:pt x="114431" y="65170"/>
                    </a:lnTo>
                    <a:cubicBezTo>
                      <a:pt x="114431" y="70455"/>
                      <a:pt x="118737" y="74761"/>
                      <a:pt x="124054" y="74761"/>
                    </a:cubicBezTo>
                    <a:lnTo>
                      <a:pt x="128947" y="74761"/>
                    </a:lnTo>
                    <a:cubicBezTo>
                      <a:pt x="130382" y="74761"/>
                      <a:pt x="131785" y="75381"/>
                      <a:pt x="132731" y="76424"/>
                    </a:cubicBezTo>
                    <a:cubicBezTo>
                      <a:pt x="133709" y="77533"/>
                      <a:pt x="134166" y="78936"/>
                      <a:pt x="134036" y="80404"/>
                    </a:cubicBezTo>
                    <a:cubicBezTo>
                      <a:pt x="133775" y="82981"/>
                      <a:pt x="131328" y="84971"/>
                      <a:pt x="128490" y="84971"/>
                    </a:cubicBezTo>
                    <a:lnTo>
                      <a:pt x="127088" y="84971"/>
                    </a:lnTo>
                    <a:lnTo>
                      <a:pt x="127088" y="84808"/>
                    </a:lnTo>
                    <a:cubicBezTo>
                      <a:pt x="127088" y="83111"/>
                      <a:pt x="125717" y="81741"/>
                      <a:pt x="124054" y="81741"/>
                    </a:cubicBezTo>
                    <a:cubicBezTo>
                      <a:pt x="122358" y="81741"/>
                      <a:pt x="120988" y="83111"/>
                      <a:pt x="120988" y="84808"/>
                    </a:cubicBezTo>
                    <a:cubicBezTo>
                      <a:pt x="120955" y="106532"/>
                      <a:pt x="103275" y="124212"/>
                      <a:pt x="81550" y="124212"/>
                    </a:cubicBezTo>
                    <a:cubicBezTo>
                      <a:pt x="59793" y="124212"/>
                      <a:pt x="42113" y="106500"/>
                      <a:pt x="42113" y="84775"/>
                    </a:cubicBezTo>
                    <a:cubicBezTo>
                      <a:pt x="42113" y="83079"/>
                      <a:pt x="40743" y="81709"/>
                      <a:pt x="39047" y="81709"/>
                    </a:cubicBezTo>
                    <a:cubicBezTo>
                      <a:pt x="37383" y="81709"/>
                      <a:pt x="36013" y="83079"/>
                      <a:pt x="36013" y="84775"/>
                    </a:cubicBezTo>
                    <a:lnTo>
                      <a:pt x="36013" y="84971"/>
                    </a:lnTo>
                    <a:lnTo>
                      <a:pt x="34154" y="84971"/>
                    </a:lnTo>
                    <a:cubicBezTo>
                      <a:pt x="32718" y="84971"/>
                      <a:pt x="31316" y="84351"/>
                      <a:pt x="30370" y="83307"/>
                    </a:cubicBezTo>
                    <a:cubicBezTo>
                      <a:pt x="29391" y="82198"/>
                      <a:pt x="28934" y="80795"/>
                      <a:pt x="29065" y="79328"/>
                    </a:cubicBezTo>
                    <a:cubicBezTo>
                      <a:pt x="29326" y="76751"/>
                      <a:pt x="31772" y="74761"/>
                      <a:pt x="34610" y="74761"/>
                    </a:cubicBezTo>
                    <a:lnTo>
                      <a:pt x="39047" y="74761"/>
                    </a:lnTo>
                    <a:cubicBezTo>
                      <a:pt x="44364" y="74761"/>
                      <a:pt x="48669" y="70455"/>
                      <a:pt x="48669" y="65138"/>
                    </a:cubicBezTo>
                    <a:lnTo>
                      <a:pt x="48637" y="45533"/>
                    </a:lnTo>
                    <a:cubicBezTo>
                      <a:pt x="48604" y="43837"/>
                      <a:pt x="47234" y="42500"/>
                      <a:pt x="45570" y="42500"/>
                    </a:cubicBezTo>
                    <a:cubicBezTo>
                      <a:pt x="43874" y="42500"/>
                      <a:pt x="42504" y="43870"/>
                      <a:pt x="42504" y="45566"/>
                    </a:cubicBezTo>
                    <a:lnTo>
                      <a:pt x="42537" y="65170"/>
                    </a:lnTo>
                    <a:cubicBezTo>
                      <a:pt x="42537" y="67062"/>
                      <a:pt x="40971" y="68628"/>
                      <a:pt x="39047" y="68628"/>
                    </a:cubicBezTo>
                    <a:lnTo>
                      <a:pt x="34610" y="68628"/>
                    </a:lnTo>
                    <a:cubicBezTo>
                      <a:pt x="33534" y="68628"/>
                      <a:pt x="32457" y="68791"/>
                      <a:pt x="31446" y="69052"/>
                    </a:cubicBezTo>
                    <a:lnTo>
                      <a:pt x="26260" y="56102"/>
                    </a:lnTo>
                    <a:lnTo>
                      <a:pt x="31381" y="50981"/>
                    </a:lnTo>
                    <a:cubicBezTo>
                      <a:pt x="32196" y="50165"/>
                      <a:pt x="32490" y="48958"/>
                      <a:pt x="32131" y="47849"/>
                    </a:cubicBezTo>
                    <a:lnTo>
                      <a:pt x="26912" y="32257"/>
                    </a:lnTo>
                    <a:lnTo>
                      <a:pt x="35752" y="32257"/>
                    </a:lnTo>
                    <a:cubicBezTo>
                      <a:pt x="37448" y="32257"/>
                      <a:pt x="38818" y="30887"/>
                      <a:pt x="38818" y="29191"/>
                    </a:cubicBezTo>
                    <a:lnTo>
                      <a:pt x="38818" y="15914"/>
                    </a:lnTo>
                    <a:lnTo>
                      <a:pt x="52094" y="15914"/>
                    </a:lnTo>
                    <a:cubicBezTo>
                      <a:pt x="52747" y="15914"/>
                      <a:pt x="53399" y="15719"/>
                      <a:pt x="53921" y="15295"/>
                    </a:cubicBezTo>
                    <a:lnTo>
                      <a:pt x="65860" y="6389"/>
                    </a:lnTo>
                    <a:lnTo>
                      <a:pt x="77505" y="9293"/>
                    </a:lnTo>
                    <a:cubicBezTo>
                      <a:pt x="77753" y="9355"/>
                      <a:pt x="78002" y="9377"/>
                      <a:pt x="78250" y="9377"/>
                    </a:cubicBezTo>
                    <a:cubicBezTo>
                      <a:pt x="78393" y="9377"/>
                      <a:pt x="78536" y="9370"/>
                      <a:pt x="78680" y="9358"/>
                    </a:cubicBezTo>
                    <a:lnTo>
                      <a:pt x="100046" y="6292"/>
                    </a:lnTo>
                    <a:close/>
                    <a:moveTo>
                      <a:pt x="53518" y="134832"/>
                    </a:moveTo>
                    <a:cubicBezTo>
                      <a:pt x="53566" y="134832"/>
                      <a:pt x="53595" y="134847"/>
                      <a:pt x="53595" y="134847"/>
                    </a:cubicBezTo>
                    <a:lnTo>
                      <a:pt x="76201" y="147405"/>
                    </a:lnTo>
                    <a:lnTo>
                      <a:pt x="59662" y="161595"/>
                    </a:lnTo>
                    <a:cubicBezTo>
                      <a:pt x="59636" y="161595"/>
                      <a:pt x="59589" y="161637"/>
                      <a:pt x="59521" y="161637"/>
                    </a:cubicBezTo>
                    <a:cubicBezTo>
                      <a:pt x="59504" y="161637"/>
                      <a:pt x="59486" y="161634"/>
                      <a:pt x="59467" y="161627"/>
                    </a:cubicBezTo>
                    <a:cubicBezTo>
                      <a:pt x="59369" y="161627"/>
                      <a:pt x="59336" y="161562"/>
                      <a:pt x="59336" y="161530"/>
                    </a:cubicBezTo>
                    <a:lnTo>
                      <a:pt x="49028" y="143491"/>
                    </a:lnTo>
                    <a:lnTo>
                      <a:pt x="53301" y="134944"/>
                    </a:lnTo>
                    <a:cubicBezTo>
                      <a:pt x="53301" y="134944"/>
                      <a:pt x="53334" y="134879"/>
                      <a:pt x="53432" y="134847"/>
                    </a:cubicBezTo>
                    <a:cubicBezTo>
                      <a:pt x="53464" y="134836"/>
                      <a:pt x="53493" y="134832"/>
                      <a:pt x="53518" y="134832"/>
                    </a:cubicBezTo>
                    <a:close/>
                    <a:moveTo>
                      <a:pt x="61685" y="125746"/>
                    </a:moveTo>
                    <a:cubicBezTo>
                      <a:pt x="67687" y="128681"/>
                      <a:pt x="74439" y="130312"/>
                      <a:pt x="81550" y="130312"/>
                    </a:cubicBezTo>
                    <a:cubicBezTo>
                      <a:pt x="88629" y="130312"/>
                      <a:pt x="95348" y="128681"/>
                      <a:pt x="101350" y="125778"/>
                    </a:cubicBezTo>
                    <a:lnTo>
                      <a:pt x="101350" y="132367"/>
                    </a:lnTo>
                    <a:lnTo>
                      <a:pt x="97697" y="134390"/>
                    </a:lnTo>
                    <a:cubicBezTo>
                      <a:pt x="96229" y="135205"/>
                      <a:pt x="95707" y="137065"/>
                      <a:pt x="96523" y="138533"/>
                    </a:cubicBezTo>
                    <a:cubicBezTo>
                      <a:pt x="97078" y="139555"/>
                      <a:pt x="98119" y="140123"/>
                      <a:pt x="99190" y="140123"/>
                    </a:cubicBezTo>
                    <a:cubicBezTo>
                      <a:pt x="99691" y="140123"/>
                      <a:pt x="100198" y="139999"/>
                      <a:pt x="100665" y="139740"/>
                    </a:cubicBezTo>
                    <a:lnTo>
                      <a:pt x="109440" y="134847"/>
                    </a:lnTo>
                    <a:cubicBezTo>
                      <a:pt x="109440" y="134847"/>
                      <a:pt x="109469" y="134832"/>
                      <a:pt x="109517" y="134832"/>
                    </a:cubicBezTo>
                    <a:cubicBezTo>
                      <a:pt x="109542" y="134832"/>
                      <a:pt x="109571" y="134836"/>
                      <a:pt x="109603" y="134847"/>
                    </a:cubicBezTo>
                    <a:cubicBezTo>
                      <a:pt x="109701" y="134879"/>
                      <a:pt x="109701" y="134944"/>
                      <a:pt x="109734" y="134944"/>
                    </a:cubicBezTo>
                    <a:lnTo>
                      <a:pt x="114007" y="143491"/>
                    </a:lnTo>
                    <a:lnTo>
                      <a:pt x="103699" y="161530"/>
                    </a:lnTo>
                    <a:cubicBezTo>
                      <a:pt x="103699" y="161562"/>
                      <a:pt x="103666" y="161627"/>
                      <a:pt x="103569" y="161627"/>
                    </a:cubicBezTo>
                    <a:cubicBezTo>
                      <a:pt x="103549" y="161634"/>
                      <a:pt x="103531" y="161637"/>
                      <a:pt x="103514" y="161637"/>
                    </a:cubicBezTo>
                    <a:cubicBezTo>
                      <a:pt x="103446" y="161637"/>
                      <a:pt x="103399" y="161595"/>
                      <a:pt x="103373" y="161595"/>
                    </a:cubicBezTo>
                    <a:lnTo>
                      <a:pt x="86835" y="147405"/>
                    </a:lnTo>
                    <a:lnTo>
                      <a:pt x="89542" y="145905"/>
                    </a:lnTo>
                    <a:cubicBezTo>
                      <a:pt x="91010" y="145089"/>
                      <a:pt x="91564" y="143230"/>
                      <a:pt x="90716" y="141762"/>
                    </a:cubicBezTo>
                    <a:cubicBezTo>
                      <a:pt x="90161" y="140739"/>
                      <a:pt x="89120" y="140171"/>
                      <a:pt x="88049" y="140171"/>
                    </a:cubicBezTo>
                    <a:cubicBezTo>
                      <a:pt x="87548" y="140171"/>
                      <a:pt x="87041" y="140295"/>
                      <a:pt x="86574" y="140555"/>
                    </a:cubicBezTo>
                    <a:lnTo>
                      <a:pt x="81518" y="143360"/>
                    </a:lnTo>
                    <a:lnTo>
                      <a:pt x="61685" y="132367"/>
                    </a:lnTo>
                    <a:lnTo>
                      <a:pt x="61685" y="125746"/>
                    </a:lnTo>
                    <a:close/>
                    <a:moveTo>
                      <a:pt x="81518" y="150895"/>
                    </a:moveTo>
                    <a:lnTo>
                      <a:pt x="85008" y="153897"/>
                    </a:lnTo>
                    <a:lnTo>
                      <a:pt x="85008" y="179568"/>
                    </a:lnTo>
                    <a:cubicBezTo>
                      <a:pt x="85008" y="179666"/>
                      <a:pt x="84910" y="179764"/>
                      <a:pt x="84780" y="179764"/>
                    </a:cubicBezTo>
                    <a:lnTo>
                      <a:pt x="78256" y="179764"/>
                    </a:lnTo>
                    <a:cubicBezTo>
                      <a:pt x="78125" y="179764"/>
                      <a:pt x="78027" y="179666"/>
                      <a:pt x="78027" y="179568"/>
                    </a:cubicBezTo>
                    <a:lnTo>
                      <a:pt x="78027" y="153897"/>
                    </a:lnTo>
                    <a:lnTo>
                      <a:pt x="81518" y="150895"/>
                    </a:lnTo>
                    <a:close/>
                    <a:moveTo>
                      <a:pt x="8449" y="162965"/>
                    </a:moveTo>
                    <a:lnTo>
                      <a:pt x="25933" y="177970"/>
                    </a:lnTo>
                    <a:cubicBezTo>
                      <a:pt x="28151" y="179862"/>
                      <a:pt x="29424" y="182635"/>
                      <a:pt x="29424" y="185570"/>
                    </a:cubicBezTo>
                    <a:lnTo>
                      <a:pt x="29424" y="188832"/>
                    </a:lnTo>
                    <a:lnTo>
                      <a:pt x="6133" y="183646"/>
                    </a:lnTo>
                    <a:lnTo>
                      <a:pt x="6133" y="171348"/>
                    </a:lnTo>
                    <a:cubicBezTo>
                      <a:pt x="6133" y="168347"/>
                      <a:pt x="6949" y="165444"/>
                      <a:pt x="8449" y="162965"/>
                    </a:cubicBezTo>
                    <a:close/>
                    <a:moveTo>
                      <a:pt x="101113" y="0"/>
                    </a:moveTo>
                    <a:cubicBezTo>
                      <a:pt x="100975" y="0"/>
                      <a:pt x="100836" y="10"/>
                      <a:pt x="100698" y="29"/>
                    </a:cubicBezTo>
                    <a:lnTo>
                      <a:pt x="78419" y="3225"/>
                    </a:lnTo>
                    <a:lnTo>
                      <a:pt x="65925" y="94"/>
                    </a:lnTo>
                    <a:cubicBezTo>
                      <a:pt x="65674" y="31"/>
                      <a:pt x="65420" y="0"/>
                      <a:pt x="65170" y="0"/>
                    </a:cubicBezTo>
                    <a:cubicBezTo>
                      <a:pt x="64509" y="0"/>
                      <a:pt x="63869" y="214"/>
                      <a:pt x="63348" y="616"/>
                    </a:cubicBezTo>
                    <a:lnTo>
                      <a:pt x="51083" y="9815"/>
                    </a:lnTo>
                    <a:lnTo>
                      <a:pt x="35752" y="9815"/>
                    </a:lnTo>
                    <a:cubicBezTo>
                      <a:pt x="34056" y="9815"/>
                      <a:pt x="32686" y="11185"/>
                      <a:pt x="32686" y="12848"/>
                    </a:cubicBezTo>
                    <a:lnTo>
                      <a:pt x="32686" y="26157"/>
                    </a:lnTo>
                    <a:lnTo>
                      <a:pt x="22671" y="26157"/>
                    </a:lnTo>
                    <a:cubicBezTo>
                      <a:pt x="21693" y="26157"/>
                      <a:pt x="20779" y="26614"/>
                      <a:pt x="20192" y="27429"/>
                    </a:cubicBezTo>
                    <a:cubicBezTo>
                      <a:pt x="19638" y="28212"/>
                      <a:pt x="19475" y="29223"/>
                      <a:pt x="19768" y="30169"/>
                    </a:cubicBezTo>
                    <a:lnTo>
                      <a:pt x="25705" y="47980"/>
                    </a:lnTo>
                    <a:lnTo>
                      <a:pt x="20518" y="53199"/>
                    </a:lnTo>
                    <a:cubicBezTo>
                      <a:pt x="19670" y="54047"/>
                      <a:pt x="19377" y="55352"/>
                      <a:pt x="19833" y="56494"/>
                    </a:cubicBezTo>
                    <a:lnTo>
                      <a:pt x="26129" y="72184"/>
                    </a:lnTo>
                    <a:cubicBezTo>
                      <a:pt x="24400" y="73913"/>
                      <a:pt x="23226" y="76196"/>
                      <a:pt x="22998" y="78708"/>
                    </a:cubicBezTo>
                    <a:cubicBezTo>
                      <a:pt x="22671" y="81872"/>
                      <a:pt x="23715" y="85036"/>
                      <a:pt x="25835" y="87385"/>
                    </a:cubicBezTo>
                    <a:cubicBezTo>
                      <a:pt x="27956" y="89733"/>
                      <a:pt x="30989" y="91103"/>
                      <a:pt x="34154" y="91103"/>
                    </a:cubicBezTo>
                    <a:lnTo>
                      <a:pt x="36437" y="91103"/>
                    </a:lnTo>
                    <a:cubicBezTo>
                      <a:pt x="38231" y="103923"/>
                      <a:pt x="45407" y="115079"/>
                      <a:pt x="55585" y="122157"/>
                    </a:cubicBezTo>
                    <a:lnTo>
                      <a:pt x="55585" y="129073"/>
                    </a:lnTo>
                    <a:cubicBezTo>
                      <a:pt x="54900" y="128845"/>
                      <a:pt x="54178" y="128720"/>
                      <a:pt x="53458" y="128720"/>
                    </a:cubicBezTo>
                    <a:cubicBezTo>
                      <a:pt x="52840" y="128720"/>
                      <a:pt x="52225" y="128812"/>
                      <a:pt x="51638" y="129008"/>
                    </a:cubicBezTo>
                    <a:cubicBezTo>
                      <a:pt x="49974" y="129497"/>
                      <a:pt x="48604" y="130671"/>
                      <a:pt x="47854" y="132204"/>
                    </a:cubicBezTo>
                    <a:lnTo>
                      <a:pt x="43091" y="141729"/>
                    </a:lnTo>
                    <a:lnTo>
                      <a:pt x="16278" y="149591"/>
                    </a:lnTo>
                    <a:cubicBezTo>
                      <a:pt x="6720" y="152429"/>
                      <a:pt x="1" y="161366"/>
                      <a:pt x="1" y="171348"/>
                    </a:cubicBezTo>
                    <a:lnTo>
                      <a:pt x="1" y="205697"/>
                    </a:lnTo>
                    <a:cubicBezTo>
                      <a:pt x="1" y="207393"/>
                      <a:pt x="1371" y="208763"/>
                      <a:pt x="3067" y="208763"/>
                    </a:cubicBezTo>
                    <a:cubicBezTo>
                      <a:pt x="4763" y="208763"/>
                      <a:pt x="6133" y="207393"/>
                      <a:pt x="6133" y="205697"/>
                    </a:cubicBezTo>
                    <a:lnTo>
                      <a:pt x="6133" y="189909"/>
                    </a:lnTo>
                    <a:lnTo>
                      <a:pt x="29424" y="195095"/>
                    </a:lnTo>
                    <a:lnTo>
                      <a:pt x="29424" y="205697"/>
                    </a:lnTo>
                    <a:cubicBezTo>
                      <a:pt x="29424" y="207393"/>
                      <a:pt x="30794" y="208763"/>
                      <a:pt x="32490" y="208763"/>
                    </a:cubicBezTo>
                    <a:cubicBezTo>
                      <a:pt x="34186" y="208763"/>
                      <a:pt x="35556" y="207393"/>
                      <a:pt x="35556" y="205697"/>
                    </a:cubicBezTo>
                    <a:lnTo>
                      <a:pt x="35556" y="185570"/>
                    </a:lnTo>
                    <a:cubicBezTo>
                      <a:pt x="35556" y="180841"/>
                      <a:pt x="33501" y="176404"/>
                      <a:pt x="29913" y="173305"/>
                    </a:cubicBezTo>
                    <a:lnTo>
                      <a:pt x="12461" y="158365"/>
                    </a:lnTo>
                    <a:cubicBezTo>
                      <a:pt x="14092" y="157061"/>
                      <a:pt x="15952" y="156082"/>
                      <a:pt x="18007" y="155462"/>
                    </a:cubicBezTo>
                    <a:lnTo>
                      <a:pt x="44396" y="147699"/>
                    </a:lnTo>
                    <a:lnTo>
                      <a:pt x="54019" y="164563"/>
                    </a:lnTo>
                    <a:cubicBezTo>
                      <a:pt x="54965" y="166194"/>
                      <a:pt x="56563" y="167336"/>
                      <a:pt x="58423" y="167662"/>
                    </a:cubicBezTo>
                    <a:cubicBezTo>
                      <a:pt x="58782" y="167727"/>
                      <a:pt x="59173" y="167760"/>
                      <a:pt x="59532" y="167760"/>
                    </a:cubicBezTo>
                    <a:cubicBezTo>
                      <a:pt x="61032" y="167760"/>
                      <a:pt x="62468" y="167238"/>
                      <a:pt x="63642" y="166227"/>
                    </a:cubicBezTo>
                    <a:lnTo>
                      <a:pt x="71927" y="159116"/>
                    </a:lnTo>
                    <a:lnTo>
                      <a:pt x="71927" y="179568"/>
                    </a:lnTo>
                    <a:cubicBezTo>
                      <a:pt x="71927" y="183059"/>
                      <a:pt x="74765" y="185897"/>
                      <a:pt x="78256" y="185897"/>
                    </a:cubicBezTo>
                    <a:lnTo>
                      <a:pt x="84780" y="185897"/>
                    </a:lnTo>
                    <a:cubicBezTo>
                      <a:pt x="88270" y="185897"/>
                      <a:pt x="91108" y="183059"/>
                      <a:pt x="91108" y="179568"/>
                    </a:cubicBezTo>
                    <a:lnTo>
                      <a:pt x="91108" y="159116"/>
                    </a:lnTo>
                    <a:lnTo>
                      <a:pt x="99393" y="166227"/>
                    </a:lnTo>
                    <a:cubicBezTo>
                      <a:pt x="100568" y="167238"/>
                      <a:pt x="102003" y="167760"/>
                      <a:pt x="103503" y="167760"/>
                    </a:cubicBezTo>
                    <a:cubicBezTo>
                      <a:pt x="103862" y="167760"/>
                      <a:pt x="104254" y="167727"/>
                      <a:pt x="104612" y="167662"/>
                    </a:cubicBezTo>
                    <a:cubicBezTo>
                      <a:pt x="106472" y="167336"/>
                      <a:pt x="108070" y="166194"/>
                      <a:pt x="109016" y="164563"/>
                    </a:cubicBezTo>
                    <a:lnTo>
                      <a:pt x="118639" y="147699"/>
                    </a:lnTo>
                    <a:lnTo>
                      <a:pt x="145028" y="155462"/>
                    </a:lnTo>
                    <a:cubicBezTo>
                      <a:pt x="147083" y="156082"/>
                      <a:pt x="148943" y="157061"/>
                      <a:pt x="150574" y="158365"/>
                    </a:cubicBezTo>
                    <a:lnTo>
                      <a:pt x="133122" y="173305"/>
                    </a:lnTo>
                    <a:cubicBezTo>
                      <a:pt x="129534" y="176404"/>
                      <a:pt x="127479" y="180841"/>
                      <a:pt x="127479" y="185570"/>
                    </a:cubicBezTo>
                    <a:lnTo>
                      <a:pt x="127479" y="205697"/>
                    </a:lnTo>
                    <a:cubicBezTo>
                      <a:pt x="127479" y="207393"/>
                      <a:pt x="128849" y="208763"/>
                      <a:pt x="130545" y="208763"/>
                    </a:cubicBezTo>
                    <a:cubicBezTo>
                      <a:pt x="132241" y="208763"/>
                      <a:pt x="133611" y="207393"/>
                      <a:pt x="133611" y="205697"/>
                    </a:cubicBezTo>
                    <a:lnTo>
                      <a:pt x="133611" y="195095"/>
                    </a:lnTo>
                    <a:lnTo>
                      <a:pt x="137754" y="194149"/>
                    </a:lnTo>
                    <a:cubicBezTo>
                      <a:pt x="139385" y="193791"/>
                      <a:pt x="140429" y="192160"/>
                      <a:pt x="140070" y="190529"/>
                    </a:cubicBezTo>
                    <a:cubicBezTo>
                      <a:pt x="139759" y="189086"/>
                      <a:pt x="138491" y="188109"/>
                      <a:pt x="137075" y="188109"/>
                    </a:cubicBezTo>
                    <a:cubicBezTo>
                      <a:pt x="136858" y="188109"/>
                      <a:pt x="136638" y="188132"/>
                      <a:pt x="136417" y="188180"/>
                    </a:cubicBezTo>
                    <a:lnTo>
                      <a:pt x="133611" y="188832"/>
                    </a:lnTo>
                    <a:lnTo>
                      <a:pt x="133611" y="185570"/>
                    </a:lnTo>
                    <a:cubicBezTo>
                      <a:pt x="133611" y="182635"/>
                      <a:pt x="134884" y="179862"/>
                      <a:pt x="137102" y="177970"/>
                    </a:cubicBezTo>
                    <a:lnTo>
                      <a:pt x="154586" y="162965"/>
                    </a:lnTo>
                    <a:cubicBezTo>
                      <a:pt x="156054" y="165444"/>
                      <a:pt x="156902" y="168347"/>
                      <a:pt x="156902" y="171348"/>
                    </a:cubicBezTo>
                    <a:lnTo>
                      <a:pt x="156902" y="183646"/>
                    </a:lnTo>
                    <a:lnTo>
                      <a:pt x="149497" y="185277"/>
                    </a:lnTo>
                    <a:cubicBezTo>
                      <a:pt x="147834" y="185668"/>
                      <a:pt x="146823" y="187299"/>
                      <a:pt x="147181" y="188930"/>
                    </a:cubicBezTo>
                    <a:cubicBezTo>
                      <a:pt x="147475" y="190366"/>
                      <a:pt x="148747" y="191344"/>
                      <a:pt x="150150" y="191344"/>
                    </a:cubicBezTo>
                    <a:cubicBezTo>
                      <a:pt x="150378" y="191344"/>
                      <a:pt x="150606" y="191312"/>
                      <a:pt x="150835" y="191246"/>
                    </a:cubicBezTo>
                    <a:lnTo>
                      <a:pt x="156902" y="189909"/>
                    </a:lnTo>
                    <a:lnTo>
                      <a:pt x="156902" y="205697"/>
                    </a:lnTo>
                    <a:cubicBezTo>
                      <a:pt x="156902" y="207393"/>
                      <a:pt x="158272" y="208763"/>
                      <a:pt x="159968" y="208763"/>
                    </a:cubicBezTo>
                    <a:cubicBezTo>
                      <a:pt x="161665" y="208763"/>
                      <a:pt x="163035" y="207393"/>
                      <a:pt x="163035" y="205697"/>
                    </a:cubicBezTo>
                    <a:lnTo>
                      <a:pt x="163035" y="171348"/>
                    </a:lnTo>
                    <a:cubicBezTo>
                      <a:pt x="163035" y="161366"/>
                      <a:pt x="156315" y="152429"/>
                      <a:pt x="146757" y="149591"/>
                    </a:cubicBezTo>
                    <a:lnTo>
                      <a:pt x="119944" y="141729"/>
                    </a:lnTo>
                    <a:lnTo>
                      <a:pt x="115181" y="132204"/>
                    </a:lnTo>
                    <a:cubicBezTo>
                      <a:pt x="114431" y="130671"/>
                      <a:pt x="113061" y="129497"/>
                      <a:pt x="111397" y="129008"/>
                    </a:cubicBezTo>
                    <a:cubicBezTo>
                      <a:pt x="110810" y="128812"/>
                      <a:pt x="110195" y="128720"/>
                      <a:pt x="109577" y="128720"/>
                    </a:cubicBezTo>
                    <a:cubicBezTo>
                      <a:pt x="108858" y="128720"/>
                      <a:pt x="108135" y="128845"/>
                      <a:pt x="107450" y="129073"/>
                    </a:cubicBezTo>
                    <a:lnTo>
                      <a:pt x="107450" y="122223"/>
                    </a:lnTo>
                    <a:cubicBezTo>
                      <a:pt x="117660" y="115112"/>
                      <a:pt x="124869" y="103956"/>
                      <a:pt x="126663" y="91103"/>
                    </a:cubicBezTo>
                    <a:lnTo>
                      <a:pt x="128490" y="91103"/>
                    </a:lnTo>
                    <a:cubicBezTo>
                      <a:pt x="134427" y="91103"/>
                      <a:pt x="139548" y="86667"/>
                      <a:pt x="140103" y="81024"/>
                    </a:cubicBezTo>
                    <a:cubicBezTo>
                      <a:pt x="140429" y="77827"/>
                      <a:pt x="139385" y="74695"/>
                      <a:pt x="137265" y="72347"/>
                    </a:cubicBezTo>
                    <a:cubicBezTo>
                      <a:pt x="137167" y="72216"/>
                      <a:pt x="137069" y="72119"/>
                      <a:pt x="136971" y="72021"/>
                    </a:cubicBezTo>
                    <a:lnTo>
                      <a:pt x="143202" y="56494"/>
                    </a:lnTo>
                    <a:cubicBezTo>
                      <a:pt x="143658" y="55352"/>
                      <a:pt x="143365" y="54047"/>
                      <a:pt x="142517" y="53199"/>
                    </a:cubicBezTo>
                    <a:lnTo>
                      <a:pt x="137298" y="47980"/>
                    </a:lnTo>
                    <a:lnTo>
                      <a:pt x="143267" y="30169"/>
                    </a:lnTo>
                    <a:cubicBezTo>
                      <a:pt x="143561" y="29223"/>
                      <a:pt x="143397" y="28212"/>
                      <a:pt x="142843" y="27429"/>
                    </a:cubicBezTo>
                    <a:cubicBezTo>
                      <a:pt x="142256" y="26614"/>
                      <a:pt x="141342" y="26157"/>
                      <a:pt x="140364" y="26157"/>
                    </a:cubicBezTo>
                    <a:lnTo>
                      <a:pt x="128523" y="26157"/>
                    </a:lnTo>
                    <a:lnTo>
                      <a:pt x="133383" y="13990"/>
                    </a:lnTo>
                    <a:cubicBezTo>
                      <a:pt x="133775" y="13044"/>
                      <a:pt x="133644" y="12000"/>
                      <a:pt x="133090" y="11152"/>
                    </a:cubicBezTo>
                    <a:cubicBezTo>
                      <a:pt x="132502" y="10304"/>
                      <a:pt x="131556" y="9815"/>
                      <a:pt x="130545" y="9815"/>
                    </a:cubicBezTo>
                    <a:lnTo>
                      <a:pt x="112213" y="9815"/>
                    </a:lnTo>
                    <a:lnTo>
                      <a:pt x="103275" y="877"/>
                    </a:lnTo>
                    <a:cubicBezTo>
                      <a:pt x="102718" y="320"/>
                      <a:pt x="101923" y="0"/>
                      <a:pt x="1011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9F0E8792-F0A9-C05F-F5B6-08FBA796ED15}"/>
              </a:ext>
            </a:extLst>
          </p:cNvPr>
          <p:cNvGrpSpPr/>
          <p:nvPr/>
        </p:nvGrpSpPr>
        <p:grpSpPr>
          <a:xfrm>
            <a:off x="815361" y="1461306"/>
            <a:ext cx="2178571" cy="2423663"/>
            <a:chOff x="742971" y="1533696"/>
            <a:chExt cx="2178571" cy="2423663"/>
          </a:xfrm>
        </p:grpSpPr>
        <p:sp>
          <p:nvSpPr>
            <p:cNvPr id="1151" name="Google Shape;1139;p37">
              <a:extLst>
                <a:ext uri="{FF2B5EF4-FFF2-40B4-BE49-F238E27FC236}">
                  <a16:creationId xmlns:a16="http://schemas.microsoft.com/office/drawing/2014/main" id="{C7998E48-3D31-7599-C88F-64416D2CCCA0}"/>
                </a:ext>
              </a:extLst>
            </p:cNvPr>
            <p:cNvSpPr txBox="1">
              <a:spLocks/>
            </p:cNvSpPr>
            <p:nvPr/>
          </p:nvSpPr>
          <p:spPr>
            <a:xfrm>
              <a:off x="1425142" y="1819542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GB" dirty="0">
                  <a:solidFill>
                    <a:srgbClr val="F3F3F3"/>
                  </a:solidFill>
                </a:rPr>
                <a:t>SUDE KÜNDÜROĞLU</a:t>
              </a:r>
            </a:p>
          </p:txBody>
        </p:sp>
        <p:sp>
          <p:nvSpPr>
            <p:cNvPr id="1159" name="Google Shape;1137;p37">
              <a:extLst>
                <a:ext uri="{FF2B5EF4-FFF2-40B4-BE49-F238E27FC236}">
                  <a16:creationId xmlns:a16="http://schemas.microsoft.com/office/drawing/2014/main" id="{2713E154-ACFD-2C9A-A869-DE4B9D8F9302}"/>
                </a:ext>
              </a:extLst>
            </p:cNvPr>
            <p:cNvSpPr txBox="1">
              <a:spLocks/>
            </p:cNvSpPr>
            <p:nvPr/>
          </p:nvSpPr>
          <p:spPr>
            <a:xfrm>
              <a:off x="1366611" y="2086015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making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+Wrote the main code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+Added color statements into code.</a:t>
              </a: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0A8F94EC-CA72-275D-5ED3-F094F6075194}"/>
                </a:ext>
              </a:extLst>
            </p:cNvPr>
            <p:cNvGrpSpPr/>
            <p:nvPr/>
          </p:nvGrpSpPr>
          <p:grpSpPr>
            <a:xfrm>
              <a:off x="742971" y="1533696"/>
              <a:ext cx="2156724" cy="2423663"/>
              <a:chOff x="748427" y="1300077"/>
              <a:chExt cx="2156724" cy="2423663"/>
            </a:xfrm>
          </p:grpSpPr>
          <p:sp>
            <p:nvSpPr>
              <p:cNvPr id="1205" name="Google Shape;1142;p37">
                <a:extLst>
                  <a:ext uri="{FF2B5EF4-FFF2-40B4-BE49-F238E27FC236}">
                    <a16:creationId xmlns:a16="http://schemas.microsoft.com/office/drawing/2014/main" id="{B155757C-40A3-2691-B148-8D18A501E834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6" name="Google Shape;1143;p37">
                <a:extLst>
                  <a:ext uri="{FF2B5EF4-FFF2-40B4-BE49-F238E27FC236}">
                    <a16:creationId xmlns:a16="http://schemas.microsoft.com/office/drawing/2014/main" id="{59DB051F-9FBE-5168-1132-F6082A0F369F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E9C03A05-AA32-9E2D-3781-E8E4266F445F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</p:grpSpPr>
            <p:sp>
              <p:nvSpPr>
                <p:cNvPr id="1209" name="Google Shape;1134;p37">
                  <a:extLst>
                    <a:ext uri="{FF2B5EF4-FFF2-40B4-BE49-F238E27FC236}">
                      <a16:creationId xmlns:a16="http://schemas.microsoft.com/office/drawing/2014/main" id="{A8FFC42B-A3BA-8CE9-0D88-690A28837580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141;p37">
                  <a:extLst>
                    <a:ext uri="{FF2B5EF4-FFF2-40B4-BE49-F238E27FC236}">
                      <a16:creationId xmlns:a16="http://schemas.microsoft.com/office/drawing/2014/main" id="{46C5B17C-9895-F576-5D03-E69B5B4C387A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1" name="Google Shape;1144;p37">
                  <a:extLst>
                    <a:ext uri="{FF2B5EF4-FFF2-40B4-BE49-F238E27FC236}">
                      <a16:creationId xmlns:a16="http://schemas.microsoft.com/office/drawing/2014/main" id="{18ACD59F-4D5B-9BC0-8BE6-5EBAC7EDE0CE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2" name="Google Shape;1145;p37">
                  <a:extLst>
                    <a:ext uri="{FF2B5EF4-FFF2-40B4-BE49-F238E27FC236}">
                      <a16:creationId xmlns:a16="http://schemas.microsoft.com/office/drawing/2014/main" id="{50FAD029-35E8-233F-1AD0-C902FB346A34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3" name="Google Shape;1146;p37">
                  <a:extLst>
                    <a:ext uri="{FF2B5EF4-FFF2-40B4-BE49-F238E27FC236}">
                      <a16:creationId xmlns:a16="http://schemas.microsoft.com/office/drawing/2014/main" id="{5CFD2A78-E9C3-DE6B-53DF-1FB0E93FF474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4" name="Google Shape;1147;p37">
                  <a:extLst>
                    <a:ext uri="{FF2B5EF4-FFF2-40B4-BE49-F238E27FC236}">
                      <a16:creationId xmlns:a16="http://schemas.microsoft.com/office/drawing/2014/main" id="{C8F6B7A1-02BB-1652-B5B2-002372036443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5" name="Google Shape;1148;p37">
                  <a:extLst>
                    <a:ext uri="{FF2B5EF4-FFF2-40B4-BE49-F238E27FC236}">
                      <a16:creationId xmlns:a16="http://schemas.microsoft.com/office/drawing/2014/main" id="{5ECC7B43-2E0C-4064-FF6B-3C3CAF010CF4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1208" name="Google Shape;1149;p37">
                <a:extLst>
                  <a:ext uri="{FF2B5EF4-FFF2-40B4-BE49-F238E27FC236}">
                    <a16:creationId xmlns:a16="http://schemas.microsoft.com/office/drawing/2014/main" id="{6166EAF2-046D-24D8-13FB-CC48DFDF74D2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2" name="Group 1151">
              <a:extLst>
                <a:ext uri="{FF2B5EF4-FFF2-40B4-BE49-F238E27FC236}">
                  <a16:creationId xmlns:a16="http://schemas.microsoft.com/office/drawing/2014/main" id="{7217ED68-9ADE-E1F1-61AD-6BCAB646763A}"/>
                </a:ext>
              </a:extLst>
            </p:cNvPr>
            <p:cNvGrpSpPr/>
            <p:nvPr/>
          </p:nvGrpSpPr>
          <p:grpSpPr>
            <a:xfrm>
              <a:off x="975530" y="1655521"/>
              <a:ext cx="267132" cy="356471"/>
              <a:chOff x="980181" y="1416490"/>
              <a:chExt cx="267132" cy="356471"/>
            </a:xfrm>
          </p:grpSpPr>
          <p:sp>
            <p:nvSpPr>
              <p:cNvPr id="1153" name="Google Shape;1166;p37">
                <a:extLst>
                  <a:ext uri="{FF2B5EF4-FFF2-40B4-BE49-F238E27FC236}">
                    <a16:creationId xmlns:a16="http://schemas.microsoft.com/office/drawing/2014/main" id="{85F711F6-5F82-8D6A-B670-CF2A501AFD80}"/>
                  </a:ext>
                </a:extLst>
              </p:cNvPr>
              <p:cNvSpPr/>
              <p:nvPr/>
            </p:nvSpPr>
            <p:spPr>
              <a:xfrm>
                <a:off x="1091522" y="1606260"/>
                <a:ext cx="44950" cy="16037"/>
              </a:xfrm>
              <a:custGeom>
                <a:avLst/>
                <a:gdLst/>
                <a:ahLst/>
                <a:cxnLst/>
                <a:rect l="l" t="t" r="r" b="b"/>
                <a:pathLst>
                  <a:path w="26325" h="9392" extrusionOk="0">
                    <a:moveTo>
                      <a:pt x="3360" y="1"/>
                    </a:moveTo>
                    <a:cubicBezTo>
                      <a:pt x="2572" y="1"/>
                      <a:pt x="1782" y="303"/>
                      <a:pt x="1175" y="910"/>
                    </a:cubicBezTo>
                    <a:cubicBezTo>
                      <a:pt x="0" y="2117"/>
                      <a:pt x="0" y="4042"/>
                      <a:pt x="1207" y="5216"/>
                    </a:cubicBezTo>
                    <a:cubicBezTo>
                      <a:pt x="3849" y="7826"/>
                      <a:pt x="8318" y="9391"/>
                      <a:pt x="13146" y="9391"/>
                    </a:cubicBezTo>
                    <a:cubicBezTo>
                      <a:pt x="18006" y="9391"/>
                      <a:pt x="22475" y="7826"/>
                      <a:pt x="25118" y="5216"/>
                    </a:cubicBezTo>
                    <a:cubicBezTo>
                      <a:pt x="26324" y="4042"/>
                      <a:pt x="26324" y="2117"/>
                      <a:pt x="25150" y="910"/>
                    </a:cubicBezTo>
                    <a:cubicBezTo>
                      <a:pt x="24543" y="303"/>
                      <a:pt x="23753" y="1"/>
                      <a:pt x="22965" y="1"/>
                    </a:cubicBezTo>
                    <a:cubicBezTo>
                      <a:pt x="22187" y="1"/>
                      <a:pt x="21411" y="294"/>
                      <a:pt x="20812" y="878"/>
                    </a:cubicBezTo>
                    <a:cubicBezTo>
                      <a:pt x="19703" y="1987"/>
                      <a:pt x="17028" y="3259"/>
                      <a:pt x="13146" y="3259"/>
                    </a:cubicBezTo>
                    <a:cubicBezTo>
                      <a:pt x="9297" y="3259"/>
                      <a:pt x="6622" y="1987"/>
                      <a:pt x="5513" y="878"/>
                    </a:cubicBezTo>
                    <a:cubicBezTo>
                      <a:pt x="4914" y="294"/>
                      <a:pt x="4137" y="1"/>
                      <a:pt x="3360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67;p37">
                <a:extLst>
                  <a:ext uri="{FF2B5EF4-FFF2-40B4-BE49-F238E27FC236}">
                    <a16:creationId xmlns:a16="http://schemas.microsoft.com/office/drawing/2014/main" id="{CF14D3AF-5B60-817E-184E-63C971A3A127}"/>
                  </a:ext>
                </a:extLst>
              </p:cNvPr>
              <p:cNvSpPr/>
              <p:nvPr/>
            </p:nvSpPr>
            <p:spPr>
              <a:xfrm>
                <a:off x="1075313" y="1567098"/>
                <a:ext cx="10417" cy="16042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395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328"/>
                    </a:lnTo>
                    <a:cubicBezTo>
                      <a:pt x="1" y="8025"/>
                      <a:pt x="1371" y="9395"/>
                      <a:pt x="3035" y="9395"/>
                    </a:cubicBezTo>
                    <a:cubicBezTo>
                      <a:pt x="4731" y="9395"/>
                      <a:pt x="6101" y="8025"/>
                      <a:pt x="6101" y="6328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68;p37">
                <a:extLst>
                  <a:ext uri="{FF2B5EF4-FFF2-40B4-BE49-F238E27FC236}">
                    <a16:creationId xmlns:a16="http://schemas.microsoft.com/office/drawing/2014/main" id="{6B0CAE09-7BD7-1EB8-E37E-5F3FCA44799F}"/>
                  </a:ext>
                </a:extLst>
              </p:cNvPr>
              <p:cNvSpPr/>
              <p:nvPr/>
            </p:nvSpPr>
            <p:spPr>
              <a:xfrm>
                <a:off x="1142262" y="1567098"/>
                <a:ext cx="10417" cy="16042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395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328"/>
                    </a:lnTo>
                    <a:cubicBezTo>
                      <a:pt x="1" y="8025"/>
                      <a:pt x="1371" y="9395"/>
                      <a:pt x="3067" y="9395"/>
                    </a:cubicBezTo>
                    <a:cubicBezTo>
                      <a:pt x="4731" y="9395"/>
                      <a:pt x="6101" y="8025"/>
                      <a:pt x="6101" y="6328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67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69;p37">
                <a:extLst>
                  <a:ext uri="{FF2B5EF4-FFF2-40B4-BE49-F238E27FC236}">
                    <a16:creationId xmlns:a16="http://schemas.microsoft.com/office/drawing/2014/main" id="{AD10E95D-38D1-CB8E-DEBD-340873803BEA}"/>
                  </a:ext>
                </a:extLst>
              </p:cNvPr>
              <p:cNvSpPr/>
              <p:nvPr/>
            </p:nvSpPr>
            <p:spPr>
              <a:xfrm>
                <a:off x="1069688" y="1550332"/>
                <a:ext cx="21612" cy="10474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6134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67" y="6133"/>
                    </a:cubicBezTo>
                    <a:lnTo>
                      <a:pt x="9590" y="6133"/>
                    </a:lnTo>
                    <a:cubicBezTo>
                      <a:pt x="11287" y="6133"/>
                      <a:pt x="12657" y="4763"/>
                      <a:pt x="12657" y="3067"/>
                    </a:cubicBezTo>
                    <a:cubicBezTo>
                      <a:pt x="12657" y="1371"/>
                      <a:pt x="11287" y="1"/>
                      <a:pt x="9590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7" name="Google Shape;1170;p37">
                <a:extLst>
                  <a:ext uri="{FF2B5EF4-FFF2-40B4-BE49-F238E27FC236}">
                    <a16:creationId xmlns:a16="http://schemas.microsoft.com/office/drawing/2014/main" id="{C5A00909-6B9A-FE1C-ECFF-F4206474884D}"/>
                  </a:ext>
                </a:extLst>
              </p:cNvPr>
              <p:cNvSpPr/>
              <p:nvPr/>
            </p:nvSpPr>
            <p:spPr>
              <a:xfrm>
                <a:off x="1136692" y="1550332"/>
                <a:ext cx="21614" cy="10474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9591" y="6133"/>
                    </a:lnTo>
                    <a:cubicBezTo>
                      <a:pt x="11287" y="6133"/>
                      <a:pt x="12657" y="4763"/>
                      <a:pt x="12657" y="3067"/>
                    </a:cubicBezTo>
                    <a:cubicBezTo>
                      <a:pt x="12657" y="1371"/>
                      <a:pt x="11287" y="1"/>
                      <a:pt x="9591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8" name="Google Shape;1171;p37">
                <a:extLst>
                  <a:ext uri="{FF2B5EF4-FFF2-40B4-BE49-F238E27FC236}">
                    <a16:creationId xmlns:a16="http://schemas.microsoft.com/office/drawing/2014/main" id="{4FCC5699-A526-DBD8-E2C4-E9650BA4DA86}"/>
                  </a:ext>
                </a:extLst>
              </p:cNvPr>
              <p:cNvSpPr/>
              <p:nvPr/>
            </p:nvSpPr>
            <p:spPr>
              <a:xfrm>
                <a:off x="980181" y="1416490"/>
                <a:ext cx="267132" cy="356471"/>
              </a:xfrm>
              <a:custGeom>
                <a:avLst/>
                <a:gdLst/>
                <a:ahLst/>
                <a:cxnLst/>
                <a:rect l="l" t="t" r="r" b="b"/>
                <a:pathLst>
                  <a:path w="156446" h="208768" extrusionOk="0">
                    <a:moveTo>
                      <a:pt x="78223" y="6133"/>
                    </a:moveTo>
                    <a:cubicBezTo>
                      <a:pt x="108983" y="6133"/>
                      <a:pt x="134003" y="31152"/>
                      <a:pt x="134003" y="61880"/>
                    </a:cubicBezTo>
                    <a:lnTo>
                      <a:pt x="134003" y="72579"/>
                    </a:lnTo>
                    <a:cubicBezTo>
                      <a:pt x="132926" y="72155"/>
                      <a:pt x="131752" y="71894"/>
                      <a:pt x="130512" y="71894"/>
                    </a:cubicBezTo>
                    <a:lnTo>
                      <a:pt x="130316" y="71894"/>
                    </a:lnTo>
                    <a:lnTo>
                      <a:pt x="130316" y="65174"/>
                    </a:lnTo>
                    <a:cubicBezTo>
                      <a:pt x="130316" y="36436"/>
                      <a:pt x="106928" y="13081"/>
                      <a:pt x="78223" y="13081"/>
                    </a:cubicBezTo>
                    <a:cubicBezTo>
                      <a:pt x="49517" y="13081"/>
                      <a:pt x="26129" y="36436"/>
                      <a:pt x="26129" y="65174"/>
                    </a:cubicBezTo>
                    <a:lnTo>
                      <a:pt x="26129" y="71894"/>
                    </a:lnTo>
                    <a:lnTo>
                      <a:pt x="25933" y="71894"/>
                    </a:lnTo>
                    <a:cubicBezTo>
                      <a:pt x="24693" y="71894"/>
                      <a:pt x="23519" y="72155"/>
                      <a:pt x="22443" y="72579"/>
                    </a:cubicBezTo>
                    <a:lnTo>
                      <a:pt x="22443" y="61880"/>
                    </a:lnTo>
                    <a:cubicBezTo>
                      <a:pt x="22443" y="31152"/>
                      <a:pt x="47462" y="6133"/>
                      <a:pt x="78223" y="6133"/>
                    </a:cubicBezTo>
                    <a:close/>
                    <a:moveTo>
                      <a:pt x="32685" y="78027"/>
                    </a:moveTo>
                    <a:lnTo>
                      <a:pt x="32685" y="98055"/>
                    </a:lnTo>
                    <a:lnTo>
                      <a:pt x="25933" y="98055"/>
                    </a:lnTo>
                    <a:cubicBezTo>
                      <a:pt x="24008" y="98055"/>
                      <a:pt x="22443" y="96490"/>
                      <a:pt x="22443" y="94565"/>
                    </a:cubicBezTo>
                    <a:lnTo>
                      <a:pt x="22443" y="81517"/>
                    </a:lnTo>
                    <a:cubicBezTo>
                      <a:pt x="22443" y="79592"/>
                      <a:pt x="24008" y="78027"/>
                      <a:pt x="25933" y="78027"/>
                    </a:cubicBezTo>
                    <a:close/>
                    <a:moveTo>
                      <a:pt x="130512" y="78027"/>
                    </a:moveTo>
                    <a:cubicBezTo>
                      <a:pt x="132437" y="78027"/>
                      <a:pt x="134003" y="79592"/>
                      <a:pt x="134003" y="81517"/>
                    </a:cubicBezTo>
                    <a:lnTo>
                      <a:pt x="134003" y="94565"/>
                    </a:lnTo>
                    <a:cubicBezTo>
                      <a:pt x="134003" y="96490"/>
                      <a:pt x="132437" y="98055"/>
                      <a:pt x="130512" y="98055"/>
                    </a:cubicBezTo>
                    <a:lnTo>
                      <a:pt x="123923" y="98055"/>
                    </a:lnTo>
                    <a:cubicBezTo>
                      <a:pt x="123923" y="97990"/>
                      <a:pt x="123923" y="97925"/>
                      <a:pt x="123923" y="97860"/>
                    </a:cubicBezTo>
                    <a:lnTo>
                      <a:pt x="123923" y="78027"/>
                    </a:lnTo>
                    <a:close/>
                    <a:moveTo>
                      <a:pt x="22443" y="103503"/>
                    </a:moveTo>
                    <a:cubicBezTo>
                      <a:pt x="23519" y="103927"/>
                      <a:pt x="24693" y="104188"/>
                      <a:pt x="25933" y="104188"/>
                    </a:cubicBezTo>
                    <a:lnTo>
                      <a:pt x="32587" y="104188"/>
                    </a:lnTo>
                    <a:cubicBezTo>
                      <a:pt x="32457" y="106569"/>
                      <a:pt x="32196" y="108885"/>
                      <a:pt x="31805" y="111136"/>
                    </a:cubicBezTo>
                    <a:lnTo>
                      <a:pt x="29195" y="111136"/>
                    </a:lnTo>
                    <a:cubicBezTo>
                      <a:pt x="25476" y="111136"/>
                      <a:pt x="22443" y="108102"/>
                      <a:pt x="22443" y="104384"/>
                    </a:cubicBezTo>
                    <a:lnTo>
                      <a:pt x="22443" y="103503"/>
                    </a:lnTo>
                    <a:close/>
                    <a:moveTo>
                      <a:pt x="78201" y="19180"/>
                    </a:moveTo>
                    <a:cubicBezTo>
                      <a:pt x="103568" y="19180"/>
                      <a:pt x="124184" y="39811"/>
                      <a:pt x="124184" y="65174"/>
                    </a:cubicBezTo>
                    <a:lnTo>
                      <a:pt x="124184" y="71894"/>
                    </a:lnTo>
                    <a:lnTo>
                      <a:pt x="123923" y="71894"/>
                    </a:lnTo>
                    <a:lnTo>
                      <a:pt x="123923" y="71601"/>
                    </a:lnTo>
                    <a:cubicBezTo>
                      <a:pt x="123923" y="68502"/>
                      <a:pt x="122520" y="65533"/>
                      <a:pt x="120041" y="63674"/>
                    </a:cubicBezTo>
                    <a:cubicBezTo>
                      <a:pt x="118371" y="62427"/>
                      <a:pt x="116398" y="61788"/>
                      <a:pt x="114390" y="61788"/>
                    </a:cubicBezTo>
                    <a:cubicBezTo>
                      <a:pt x="113456" y="61788"/>
                      <a:pt x="112514" y="61926"/>
                      <a:pt x="111593" y="62206"/>
                    </a:cubicBezTo>
                    <a:cubicBezTo>
                      <a:pt x="104840" y="64229"/>
                      <a:pt x="98219" y="64946"/>
                      <a:pt x="94500" y="65207"/>
                    </a:cubicBezTo>
                    <a:lnTo>
                      <a:pt x="94500" y="52127"/>
                    </a:lnTo>
                    <a:cubicBezTo>
                      <a:pt x="94500" y="51181"/>
                      <a:pt x="94108" y="50235"/>
                      <a:pt x="93358" y="49647"/>
                    </a:cubicBezTo>
                    <a:cubicBezTo>
                      <a:pt x="92782" y="49199"/>
                      <a:pt x="92103" y="48979"/>
                      <a:pt x="91430" y="48979"/>
                    </a:cubicBezTo>
                    <a:cubicBezTo>
                      <a:pt x="90732" y="48979"/>
                      <a:pt x="90041" y="49215"/>
                      <a:pt x="89476" y="49680"/>
                    </a:cubicBezTo>
                    <a:cubicBezTo>
                      <a:pt x="82626" y="55421"/>
                      <a:pt x="70524" y="60771"/>
                      <a:pt x="54541" y="65207"/>
                    </a:cubicBezTo>
                    <a:cubicBezTo>
                      <a:pt x="52910" y="65631"/>
                      <a:pt x="51931" y="67327"/>
                      <a:pt x="52388" y="68958"/>
                    </a:cubicBezTo>
                    <a:cubicBezTo>
                      <a:pt x="52767" y="70312"/>
                      <a:pt x="53999" y="71194"/>
                      <a:pt x="55340" y="71194"/>
                    </a:cubicBezTo>
                    <a:cubicBezTo>
                      <a:pt x="55614" y="71194"/>
                      <a:pt x="55894" y="71156"/>
                      <a:pt x="56172" y="71079"/>
                    </a:cubicBezTo>
                    <a:cubicBezTo>
                      <a:pt x="69905" y="67295"/>
                      <a:pt x="80702" y="62891"/>
                      <a:pt x="88400" y="58031"/>
                    </a:cubicBezTo>
                    <a:lnTo>
                      <a:pt x="88400" y="68371"/>
                    </a:lnTo>
                    <a:cubicBezTo>
                      <a:pt x="88400" y="70067"/>
                      <a:pt x="89770" y="71438"/>
                      <a:pt x="91434" y="71438"/>
                    </a:cubicBezTo>
                    <a:cubicBezTo>
                      <a:pt x="91890" y="71438"/>
                      <a:pt x="102296" y="71405"/>
                      <a:pt x="113354" y="68045"/>
                    </a:cubicBezTo>
                    <a:cubicBezTo>
                      <a:pt x="113671" y="67956"/>
                      <a:pt x="113993" y="67912"/>
                      <a:pt x="114313" y="67912"/>
                    </a:cubicBezTo>
                    <a:cubicBezTo>
                      <a:pt x="115049" y="67912"/>
                      <a:pt x="115774" y="68145"/>
                      <a:pt x="116388" y="68600"/>
                    </a:cubicBezTo>
                    <a:lnTo>
                      <a:pt x="116420" y="68600"/>
                    </a:lnTo>
                    <a:cubicBezTo>
                      <a:pt x="117236" y="69219"/>
                      <a:pt x="117660" y="70198"/>
                      <a:pt x="117660" y="71209"/>
                    </a:cubicBezTo>
                    <a:lnTo>
                      <a:pt x="117660" y="101122"/>
                    </a:lnTo>
                    <a:cubicBezTo>
                      <a:pt x="117660" y="101154"/>
                      <a:pt x="117660" y="101187"/>
                      <a:pt x="117660" y="101252"/>
                    </a:cubicBezTo>
                    <a:cubicBezTo>
                      <a:pt x="116844" y="110810"/>
                      <a:pt x="112637" y="119650"/>
                      <a:pt x="105591" y="126369"/>
                    </a:cubicBezTo>
                    <a:cubicBezTo>
                      <a:pt x="98170" y="133453"/>
                      <a:pt x="88588" y="137279"/>
                      <a:pt x="78415" y="137279"/>
                    </a:cubicBezTo>
                    <a:cubicBezTo>
                      <a:pt x="77766" y="137279"/>
                      <a:pt x="77115" y="137263"/>
                      <a:pt x="76461" y="137232"/>
                    </a:cubicBezTo>
                    <a:cubicBezTo>
                      <a:pt x="66284" y="136742"/>
                      <a:pt x="56824" y="132274"/>
                      <a:pt x="49778" y="124575"/>
                    </a:cubicBezTo>
                    <a:cubicBezTo>
                      <a:pt x="47723" y="122324"/>
                      <a:pt x="45929" y="119845"/>
                      <a:pt x="44428" y="117236"/>
                    </a:cubicBezTo>
                    <a:lnTo>
                      <a:pt x="55226" y="117236"/>
                    </a:lnTo>
                    <a:cubicBezTo>
                      <a:pt x="56889" y="117236"/>
                      <a:pt x="58357" y="115964"/>
                      <a:pt x="58390" y="114267"/>
                    </a:cubicBezTo>
                    <a:cubicBezTo>
                      <a:pt x="58455" y="112539"/>
                      <a:pt x="57052" y="111136"/>
                      <a:pt x="55356" y="111136"/>
                    </a:cubicBezTo>
                    <a:lnTo>
                      <a:pt x="41558" y="111136"/>
                    </a:lnTo>
                    <a:cubicBezTo>
                      <a:pt x="39829" y="106536"/>
                      <a:pt x="38948" y="101643"/>
                      <a:pt x="38948" y="96653"/>
                    </a:cubicBezTo>
                    <a:lnTo>
                      <a:pt x="38948" y="75189"/>
                    </a:lnTo>
                    <a:cubicBezTo>
                      <a:pt x="40220" y="74928"/>
                      <a:pt x="41525" y="74667"/>
                      <a:pt x="42797" y="74373"/>
                    </a:cubicBezTo>
                    <a:cubicBezTo>
                      <a:pt x="44428" y="74014"/>
                      <a:pt x="45570" y="72449"/>
                      <a:pt x="45277" y="70785"/>
                    </a:cubicBezTo>
                    <a:cubicBezTo>
                      <a:pt x="44993" y="69309"/>
                      <a:pt x="43696" y="68302"/>
                      <a:pt x="42268" y="68302"/>
                    </a:cubicBezTo>
                    <a:cubicBezTo>
                      <a:pt x="42055" y="68302"/>
                      <a:pt x="41839" y="68325"/>
                      <a:pt x="41623" y="68371"/>
                    </a:cubicBezTo>
                    <a:cubicBezTo>
                      <a:pt x="38524" y="69056"/>
                      <a:pt x="35393" y="69676"/>
                      <a:pt x="32261" y="70263"/>
                    </a:cubicBezTo>
                    <a:lnTo>
                      <a:pt x="32261" y="65664"/>
                    </a:lnTo>
                    <a:cubicBezTo>
                      <a:pt x="32261" y="40286"/>
                      <a:pt x="52583" y="19344"/>
                      <a:pt x="77962" y="19180"/>
                    </a:cubicBezTo>
                    <a:cubicBezTo>
                      <a:pt x="78042" y="19180"/>
                      <a:pt x="78121" y="19180"/>
                      <a:pt x="78201" y="19180"/>
                    </a:cubicBezTo>
                    <a:close/>
                    <a:moveTo>
                      <a:pt x="37513" y="117236"/>
                    </a:moveTo>
                    <a:cubicBezTo>
                      <a:pt x="39503" y="121379"/>
                      <a:pt x="42112" y="125260"/>
                      <a:pt x="45277" y="128718"/>
                    </a:cubicBezTo>
                    <a:cubicBezTo>
                      <a:pt x="48343" y="132045"/>
                      <a:pt x="51800" y="134883"/>
                      <a:pt x="55552" y="137134"/>
                    </a:cubicBezTo>
                    <a:lnTo>
                      <a:pt x="55552" y="147442"/>
                    </a:lnTo>
                    <a:cubicBezTo>
                      <a:pt x="55552" y="151682"/>
                      <a:pt x="52877" y="155466"/>
                      <a:pt x="48865" y="156869"/>
                    </a:cubicBezTo>
                    <a:lnTo>
                      <a:pt x="31609" y="162969"/>
                    </a:lnTo>
                    <a:cubicBezTo>
                      <a:pt x="28738" y="147540"/>
                      <a:pt x="31576" y="137101"/>
                      <a:pt x="34577" y="126076"/>
                    </a:cubicBezTo>
                    <a:cubicBezTo>
                      <a:pt x="35360" y="123205"/>
                      <a:pt x="36143" y="120269"/>
                      <a:pt x="36828" y="117236"/>
                    </a:cubicBezTo>
                    <a:close/>
                    <a:moveTo>
                      <a:pt x="119617" y="117236"/>
                    </a:moveTo>
                    <a:cubicBezTo>
                      <a:pt x="120302" y="120269"/>
                      <a:pt x="121085" y="123205"/>
                      <a:pt x="121868" y="126076"/>
                    </a:cubicBezTo>
                    <a:cubicBezTo>
                      <a:pt x="124869" y="137101"/>
                      <a:pt x="127707" y="147540"/>
                      <a:pt x="124836" y="162969"/>
                    </a:cubicBezTo>
                    <a:lnTo>
                      <a:pt x="107580" y="156869"/>
                    </a:lnTo>
                    <a:cubicBezTo>
                      <a:pt x="103568" y="155466"/>
                      <a:pt x="100893" y="151682"/>
                      <a:pt x="100893" y="147442"/>
                    </a:cubicBezTo>
                    <a:lnTo>
                      <a:pt x="100893" y="137460"/>
                    </a:lnTo>
                    <a:cubicBezTo>
                      <a:pt x="104090" y="135633"/>
                      <a:pt x="107059" y="133415"/>
                      <a:pt x="109799" y="130806"/>
                    </a:cubicBezTo>
                    <a:cubicBezTo>
                      <a:pt x="113941" y="126859"/>
                      <a:pt x="117236" y="122259"/>
                      <a:pt x="119617" y="117236"/>
                    </a:cubicBezTo>
                    <a:close/>
                    <a:moveTo>
                      <a:pt x="78223" y="0"/>
                    </a:moveTo>
                    <a:cubicBezTo>
                      <a:pt x="44102" y="0"/>
                      <a:pt x="16343" y="27760"/>
                      <a:pt x="16343" y="61880"/>
                    </a:cubicBezTo>
                    <a:lnTo>
                      <a:pt x="16343" y="104384"/>
                    </a:lnTo>
                    <a:cubicBezTo>
                      <a:pt x="16343" y="111462"/>
                      <a:pt x="22116" y="117236"/>
                      <a:pt x="29195" y="117236"/>
                    </a:cubicBezTo>
                    <a:lnTo>
                      <a:pt x="30565" y="117236"/>
                    </a:lnTo>
                    <a:cubicBezTo>
                      <a:pt x="29978" y="119650"/>
                      <a:pt x="29325" y="122031"/>
                      <a:pt x="28673" y="124477"/>
                    </a:cubicBezTo>
                    <a:cubicBezTo>
                      <a:pt x="25574" y="135894"/>
                      <a:pt x="22345" y="147670"/>
                      <a:pt x="25770" y="165024"/>
                    </a:cubicBezTo>
                    <a:lnTo>
                      <a:pt x="15103" y="168775"/>
                    </a:lnTo>
                    <a:cubicBezTo>
                      <a:pt x="6067" y="171972"/>
                      <a:pt x="0" y="180584"/>
                      <a:pt x="0" y="190174"/>
                    </a:cubicBezTo>
                    <a:lnTo>
                      <a:pt x="0" y="205701"/>
                    </a:lnTo>
                    <a:cubicBezTo>
                      <a:pt x="0" y="207397"/>
                      <a:pt x="1370" y="208767"/>
                      <a:pt x="3034" y="208767"/>
                    </a:cubicBezTo>
                    <a:cubicBezTo>
                      <a:pt x="4730" y="208767"/>
                      <a:pt x="6100" y="207397"/>
                      <a:pt x="6100" y="205701"/>
                    </a:cubicBezTo>
                    <a:lnTo>
                      <a:pt x="6100" y="190174"/>
                    </a:lnTo>
                    <a:cubicBezTo>
                      <a:pt x="6100" y="187205"/>
                      <a:pt x="6916" y="184335"/>
                      <a:pt x="8351" y="181888"/>
                    </a:cubicBezTo>
                    <a:lnTo>
                      <a:pt x="22769" y="194251"/>
                    </a:lnTo>
                    <a:cubicBezTo>
                      <a:pt x="25020" y="196176"/>
                      <a:pt x="26292" y="198949"/>
                      <a:pt x="26292" y="201884"/>
                    </a:cubicBezTo>
                    <a:lnTo>
                      <a:pt x="26292" y="205668"/>
                    </a:lnTo>
                    <a:cubicBezTo>
                      <a:pt x="26292" y="207364"/>
                      <a:pt x="27662" y="208735"/>
                      <a:pt x="29325" y="208735"/>
                    </a:cubicBezTo>
                    <a:cubicBezTo>
                      <a:pt x="31022" y="208735"/>
                      <a:pt x="32392" y="207364"/>
                      <a:pt x="32392" y="205668"/>
                    </a:cubicBezTo>
                    <a:lnTo>
                      <a:pt x="32392" y="201884"/>
                    </a:lnTo>
                    <a:cubicBezTo>
                      <a:pt x="32392" y="197154"/>
                      <a:pt x="30337" y="192686"/>
                      <a:pt x="26781" y="189619"/>
                    </a:cubicBezTo>
                    <a:lnTo>
                      <a:pt x="12330" y="177256"/>
                    </a:lnTo>
                    <a:cubicBezTo>
                      <a:pt x="13733" y="176115"/>
                      <a:pt x="15364" y="175201"/>
                      <a:pt x="17158" y="174549"/>
                    </a:cubicBezTo>
                    <a:lnTo>
                      <a:pt x="46614" y="164143"/>
                    </a:lnTo>
                    <a:cubicBezTo>
                      <a:pt x="50039" y="178626"/>
                      <a:pt x="63054" y="189163"/>
                      <a:pt x="78223" y="189163"/>
                    </a:cubicBezTo>
                    <a:cubicBezTo>
                      <a:pt x="83409" y="189163"/>
                      <a:pt x="88563" y="187890"/>
                      <a:pt x="93130" y="185542"/>
                    </a:cubicBezTo>
                    <a:cubicBezTo>
                      <a:pt x="94630" y="184759"/>
                      <a:pt x="95218" y="182932"/>
                      <a:pt x="94435" y="181432"/>
                    </a:cubicBezTo>
                    <a:cubicBezTo>
                      <a:pt x="93887" y="180383"/>
                      <a:pt x="92814" y="179780"/>
                      <a:pt x="91704" y="179780"/>
                    </a:cubicBezTo>
                    <a:cubicBezTo>
                      <a:pt x="91227" y="179780"/>
                      <a:pt x="90743" y="179891"/>
                      <a:pt x="90292" y="180127"/>
                    </a:cubicBezTo>
                    <a:cubicBezTo>
                      <a:pt x="86541" y="182051"/>
                      <a:pt x="82496" y="183030"/>
                      <a:pt x="78223" y="183030"/>
                    </a:cubicBezTo>
                    <a:cubicBezTo>
                      <a:pt x="65664" y="183030"/>
                      <a:pt x="54899" y="174125"/>
                      <a:pt x="52420" y="162023"/>
                    </a:cubicBezTo>
                    <a:cubicBezTo>
                      <a:pt x="57998" y="159381"/>
                      <a:pt x="61684" y="153705"/>
                      <a:pt x="61684" y="147442"/>
                    </a:cubicBezTo>
                    <a:lnTo>
                      <a:pt x="61684" y="140168"/>
                    </a:lnTo>
                    <a:cubicBezTo>
                      <a:pt x="66251" y="142027"/>
                      <a:pt x="71144" y="143103"/>
                      <a:pt x="76168" y="143332"/>
                    </a:cubicBezTo>
                    <a:cubicBezTo>
                      <a:pt x="76918" y="143364"/>
                      <a:pt x="77668" y="143397"/>
                      <a:pt x="78386" y="143397"/>
                    </a:cubicBezTo>
                    <a:cubicBezTo>
                      <a:pt x="84094" y="143397"/>
                      <a:pt x="89607" y="142353"/>
                      <a:pt x="94761" y="140363"/>
                    </a:cubicBezTo>
                    <a:lnTo>
                      <a:pt x="94761" y="147442"/>
                    </a:lnTo>
                    <a:cubicBezTo>
                      <a:pt x="94761" y="153705"/>
                      <a:pt x="98447" y="159381"/>
                      <a:pt x="104025" y="162023"/>
                    </a:cubicBezTo>
                    <a:cubicBezTo>
                      <a:pt x="103275" y="165774"/>
                      <a:pt x="101676" y="169330"/>
                      <a:pt x="99393" y="172396"/>
                    </a:cubicBezTo>
                    <a:cubicBezTo>
                      <a:pt x="98382" y="173766"/>
                      <a:pt x="98643" y="175658"/>
                      <a:pt x="100013" y="176669"/>
                    </a:cubicBezTo>
                    <a:cubicBezTo>
                      <a:pt x="100567" y="177093"/>
                      <a:pt x="101187" y="177289"/>
                      <a:pt x="101839" y="177289"/>
                    </a:cubicBezTo>
                    <a:cubicBezTo>
                      <a:pt x="102785" y="177289"/>
                      <a:pt x="103699" y="176865"/>
                      <a:pt x="104286" y="176049"/>
                    </a:cubicBezTo>
                    <a:cubicBezTo>
                      <a:pt x="106928" y="172494"/>
                      <a:pt x="108820" y="168449"/>
                      <a:pt x="109831" y="164143"/>
                    </a:cubicBezTo>
                    <a:lnTo>
                      <a:pt x="139287" y="174549"/>
                    </a:lnTo>
                    <a:cubicBezTo>
                      <a:pt x="141146" y="175201"/>
                      <a:pt x="142810" y="176180"/>
                      <a:pt x="144278" y="177354"/>
                    </a:cubicBezTo>
                    <a:lnTo>
                      <a:pt x="129958" y="189619"/>
                    </a:lnTo>
                    <a:cubicBezTo>
                      <a:pt x="126402" y="192686"/>
                      <a:pt x="124347" y="197154"/>
                      <a:pt x="124347" y="201852"/>
                    </a:cubicBezTo>
                    <a:lnTo>
                      <a:pt x="124347" y="205668"/>
                    </a:lnTo>
                    <a:cubicBezTo>
                      <a:pt x="124347" y="207364"/>
                      <a:pt x="125717" y="208702"/>
                      <a:pt x="127413" y="208702"/>
                    </a:cubicBezTo>
                    <a:cubicBezTo>
                      <a:pt x="129077" y="208702"/>
                      <a:pt x="130447" y="207364"/>
                      <a:pt x="130447" y="205668"/>
                    </a:cubicBezTo>
                    <a:lnTo>
                      <a:pt x="130447" y="201852"/>
                    </a:lnTo>
                    <a:cubicBezTo>
                      <a:pt x="130447" y="198949"/>
                      <a:pt x="131719" y="196176"/>
                      <a:pt x="133937" y="194251"/>
                    </a:cubicBezTo>
                    <a:lnTo>
                      <a:pt x="148192" y="182051"/>
                    </a:lnTo>
                    <a:cubicBezTo>
                      <a:pt x="149562" y="184465"/>
                      <a:pt x="150345" y="187271"/>
                      <a:pt x="150345" y="190174"/>
                    </a:cubicBezTo>
                    <a:lnTo>
                      <a:pt x="150345" y="205701"/>
                    </a:lnTo>
                    <a:cubicBezTo>
                      <a:pt x="150345" y="207397"/>
                      <a:pt x="151715" y="208767"/>
                      <a:pt x="153411" y="208767"/>
                    </a:cubicBezTo>
                    <a:cubicBezTo>
                      <a:pt x="155075" y="208767"/>
                      <a:pt x="156445" y="207397"/>
                      <a:pt x="156445" y="205701"/>
                    </a:cubicBezTo>
                    <a:lnTo>
                      <a:pt x="156445" y="190174"/>
                    </a:lnTo>
                    <a:cubicBezTo>
                      <a:pt x="156445" y="180584"/>
                      <a:pt x="150378" y="171972"/>
                      <a:pt x="141342" y="168775"/>
                    </a:cubicBezTo>
                    <a:lnTo>
                      <a:pt x="130675" y="165024"/>
                    </a:lnTo>
                    <a:cubicBezTo>
                      <a:pt x="134100" y="147670"/>
                      <a:pt x="130871" y="135894"/>
                      <a:pt x="127772" y="124477"/>
                    </a:cubicBezTo>
                    <a:cubicBezTo>
                      <a:pt x="125978" y="117823"/>
                      <a:pt x="124249" y="111495"/>
                      <a:pt x="123858" y="104188"/>
                    </a:cubicBezTo>
                    <a:lnTo>
                      <a:pt x="130512" y="104188"/>
                    </a:lnTo>
                    <a:cubicBezTo>
                      <a:pt x="135797" y="104188"/>
                      <a:pt x="140102" y="99882"/>
                      <a:pt x="140102" y="94565"/>
                    </a:cubicBezTo>
                    <a:lnTo>
                      <a:pt x="140102" y="61880"/>
                    </a:lnTo>
                    <a:cubicBezTo>
                      <a:pt x="140102" y="27760"/>
                      <a:pt x="112343" y="0"/>
                      <a:pt x="78223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3"/>
          <p:cNvSpPr txBox="1"/>
          <p:nvPr/>
        </p:nvSpPr>
        <p:spPr>
          <a:xfrm>
            <a:off x="819205" y="2134276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1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2" name="Google Shape;1752;p43"/>
          <p:cNvSpPr txBox="1"/>
          <p:nvPr/>
        </p:nvSpPr>
        <p:spPr>
          <a:xfrm>
            <a:off x="551109" y="257175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met with group members.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Planed what we are going to </a:t>
            </a: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do,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we made a brainstorm.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all made flowchart by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ourselves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combined with each other.</a:t>
            </a:r>
            <a:endParaRPr lang="e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7" name="Google Shape;1757;p43"/>
          <p:cNvSpPr txBox="1"/>
          <p:nvPr/>
        </p:nvSpPr>
        <p:spPr>
          <a:xfrm>
            <a:off x="7195500" y="2081214"/>
            <a:ext cx="91098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4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-10998" y="1298763"/>
            <a:ext cx="9144074" cy="780193"/>
            <a:chOff x="238125" y="2163800"/>
            <a:chExt cx="7200625" cy="614373"/>
          </a:xfrm>
          <a:solidFill>
            <a:srgbClr val="CCFF33"/>
          </a:solidFill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181807" y="2679023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853837" y="2221074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376337" y="2217692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6213798" y="2672276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751;p43">
            <a:extLst>
              <a:ext uri="{FF2B5EF4-FFF2-40B4-BE49-F238E27FC236}">
                <a16:creationId xmlns:a16="http://schemas.microsoft.com/office/drawing/2014/main" id="{CBA9430E-A6E8-E411-8714-1FA2CDD478CC}"/>
              </a:ext>
            </a:extLst>
          </p:cNvPr>
          <p:cNvSpPr txBox="1"/>
          <p:nvPr/>
        </p:nvSpPr>
        <p:spPr>
          <a:xfrm>
            <a:off x="2942706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2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1751;p43">
            <a:extLst>
              <a:ext uri="{FF2B5EF4-FFF2-40B4-BE49-F238E27FC236}">
                <a16:creationId xmlns:a16="http://schemas.microsoft.com/office/drawing/2014/main" id="{C01489C5-4B5A-2EF6-9B00-088B53998868}"/>
              </a:ext>
            </a:extLst>
          </p:cNvPr>
          <p:cNvSpPr txBox="1"/>
          <p:nvPr/>
        </p:nvSpPr>
        <p:spPr>
          <a:xfrm>
            <a:off x="4876129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1752;p43">
            <a:extLst>
              <a:ext uri="{FF2B5EF4-FFF2-40B4-BE49-F238E27FC236}">
                <a16:creationId xmlns:a16="http://schemas.microsoft.com/office/drawing/2014/main" id="{607B9B8E-3242-5BCE-B1A7-C0822D60A85D}"/>
              </a:ext>
            </a:extLst>
          </p:cNvPr>
          <p:cNvSpPr txBox="1"/>
          <p:nvPr/>
        </p:nvSpPr>
        <p:spPr>
          <a:xfrm>
            <a:off x="2431189" y="2043029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decided to divide first part of the code by three. 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code one by one and sum all of them.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a mid report.</a:t>
            </a:r>
          </a:p>
        </p:txBody>
      </p:sp>
      <p:sp>
        <p:nvSpPr>
          <p:cNvPr id="5" name="Google Shape;1752;p43">
            <a:extLst>
              <a:ext uri="{FF2B5EF4-FFF2-40B4-BE49-F238E27FC236}">
                <a16:creationId xmlns:a16="http://schemas.microsoft.com/office/drawing/2014/main" id="{3487C70F-322D-DB6A-9ABC-B477C7248BE2}"/>
              </a:ext>
            </a:extLst>
          </p:cNvPr>
          <p:cNvSpPr txBox="1"/>
          <p:nvPr/>
        </p:nvSpPr>
        <p:spPr>
          <a:xfrm>
            <a:off x="4383860" y="201600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already made a main flowchart so we tried to wrote the code by ourselves.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choose the best code in our codes.</a:t>
            </a:r>
          </a:p>
        </p:txBody>
      </p:sp>
      <p:sp>
        <p:nvSpPr>
          <p:cNvPr id="6" name="Google Shape;1752;p43">
            <a:extLst>
              <a:ext uri="{FF2B5EF4-FFF2-40B4-BE49-F238E27FC236}">
                <a16:creationId xmlns:a16="http://schemas.microsoft.com/office/drawing/2014/main" id="{867B0FF9-519E-B620-1CA9-8A1EB6E1B8A0}"/>
              </a:ext>
            </a:extLst>
          </p:cNvPr>
          <p:cNvSpPr txBox="1"/>
          <p:nvPr/>
        </p:nvSpPr>
        <p:spPr>
          <a:xfrm>
            <a:off x="6644470" y="2567292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made powerpoint presentation and a game poster.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final report.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FB6ED2-532C-22EC-2E9B-25308024DBB6}"/>
              </a:ext>
            </a:extLst>
          </p:cNvPr>
          <p:cNvGrpSpPr/>
          <p:nvPr/>
        </p:nvGrpSpPr>
        <p:grpSpPr>
          <a:xfrm>
            <a:off x="6688519" y="397439"/>
            <a:ext cx="1790981" cy="1289064"/>
            <a:chOff x="4340464" y="3717203"/>
            <a:chExt cx="1790981" cy="1289064"/>
          </a:xfrm>
        </p:grpSpPr>
        <p:pic>
          <p:nvPicPr>
            <p:cNvPr id="4098" name="Picture 2" descr="Anyone remember that 2 hour long Daft Punk music video called Tron: Legacy?  - GIF on Imgur">
              <a:extLst>
                <a:ext uri="{FF2B5EF4-FFF2-40B4-BE49-F238E27FC236}">
                  <a16:creationId xmlns:a16="http://schemas.microsoft.com/office/drawing/2014/main" id="{43900298-12C0-3805-6CCC-BFD0C082F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084" y="3806852"/>
              <a:ext cx="1578067" cy="1127191"/>
            </a:xfrm>
            <a:prstGeom prst="round2DiagRect">
              <a:avLst>
                <a:gd name="adj1" fmla="val 16667"/>
                <a:gd name="adj2" fmla="val 22252"/>
              </a:avLst>
            </a:prstGeom>
            <a:ln w="88900" cap="sq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142;p37">
              <a:extLst>
                <a:ext uri="{FF2B5EF4-FFF2-40B4-BE49-F238E27FC236}">
                  <a16:creationId xmlns:a16="http://schemas.microsoft.com/office/drawing/2014/main" id="{58F62F93-80B6-B8BB-5752-C577BA374BCB}"/>
                </a:ext>
              </a:extLst>
            </p:cNvPr>
            <p:cNvSpPr/>
            <p:nvPr/>
          </p:nvSpPr>
          <p:spPr>
            <a:xfrm>
              <a:off x="5548327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43;p37">
              <a:extLst>
                <a:ext uri="{FF2B5EF4-FFF2-40B4-BE49-F238E27FC236}">
                  <a16:creationId xmlns:a16="http://schemas.microsoft.com/office/drawing/2014/main" id="{AF7860DC-07FF-DAA4-29FD-6D0A3035793C}"/>
                </a:ext>
              </a:extLst>
            </p:cNvPr>
            <p:cNvSpPr/>
            <p:nvPr/>
          </p:nvSpPr>
          <p:spPr>
            <a:xfrm flipH="1">
              <a:off x="5548327" y="4661575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112D1FFA-1B30-6014-98AB-938B24748C48}"/>
                </a:ext>
              </a:extLst>
            </p:cNvPr>
            <p:cNvSpPr/>
            <p:nvPr/>
          </p:nvSpPr>
          <p:spPr>
            <a:xfrm flipH="1">
              <a:off x="4340464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38674D17-42B4-9FFE-6DD9-6C9E5E8CAFAA}"/>
                </a:ext>
              </a:extLst>
            </p:cNvPr>
            <p:cNvSpPr/>
            <p:nvPr/>
          </p:nvSpPr>
          <p:spPr>
            <a:xfrm flipH="1" flipV="1">
              <a:off x="4340465" y="466157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" grpId="0" build="p"/>
      <p:bldP spid="1752" grpId="0" uiExpand="1" build="p"/>
      <p:bldP spid="1757" grpId="0"/>
      <p:bldP spid="1759" grpId="0"/>
      <p:bldP spid="2" grpId="0" build="p"/>
      <p:bldP spid="3" grpId="0" build="p"/>
      <p:bldP spid="4" grpId="0" uiExpand="1" build="p"/>
      <p:bldP spid="5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1026473" y="224717"/>
            <a:ext cx="2472375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691560" y="833565"/>
            <a:ext cx="3142200" cy="238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Getting coordinates from user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coordinate table and on that table showing players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Assign set and health variables randomly to opponents.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Calculating distance, comparing assigned sets and calculating scores.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rounds, scores and winners.</a:t>
            </a: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277936" y="3714484"/>
            <a:ext cx="2694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3F3F3"/>
                </a:solidFill>
              </a:rPr>
              <a:t>There is no incomplete tasks because we found a solution for all our problems, we add improvements to our code. </a:t>
            </a:r>
            <a:endParaRPr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736336" y="2715307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0" y="735753"/>
            <a:ext cx="9144000" cy="365506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5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2" grpId="0" build="p"/>
      <p:bldP spid="633" grpId="0" build="p"/>
      <p:bldP spid="6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4321758" y="2922690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Monkey Type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4334956" y="4293311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Theme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4326806" y="3628594"/>
            <a:ext cx="1054309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Console Colors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5309357" y="2864361"/>
            <a:ext cx="24036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monkey typing in our code because we want to our code work correctly.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5309357" y="3559736"/>
            <a:ext cx="24544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color to opponents by getting sets because we want to be colorful.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309357" y="4213647"/>
            <a:ext cx="25179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a theme and a little bit story to our game becasue we want to be more playable game.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9" name="Google Shape;729;p33"/>
          <p:cNvSpPr txBox="1">
            <a:spLocks noGrp="1"/>
          </p:cNvSpPr>
          <p:nvPr>
            <p:ph type="ctrTitle"/>
          </p:nvPr>
        </p:nvSpPr>
        <p:spPr>
          <a:xfrm>
            <a:off x="2208408" y="-3798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ADDITIONAL IMPROVEMENTS</a:t>
            </a:r>
          </a:p>
        </p:txBody>
      </p:sp>
      <p:grpSp>
        <p:nvGrpSpPr>
          <p:cNvPr id="730" name="Google Shape;730;p33"/>
          <p:cNvGrpSpPr/>
          <p:nvPr/>
        </p:nvGrpSpPr>
        <p:grpSpPr>
          <a:xfrm>
            <a:off x="793952" y="1160709"/>
            <a:ext cx="3675432" cy="3405599"/>
            <a:chOff x="985625" y="238500"/>
            <a:chExt cx="5643225" cy="5228925"/>
          </a:xfrm>
          <a:solidFill>
            <a:srgbClr val="00FFFF"/>
          </a:solidFill>
        </p:grpSpPr>
        <p:sp>
          <p:nvSpPr>
            <p:cNvPr id="731" name="Google Shape;731;p33"/>
            <p:cNvSpPr/>
            <p:nvPr/>
          </p:nvSpPr>
          <p:spPr>
            <a:xfrm>
              <a:off x="5612675" y="5222325"/>
              <a:ext cx="236000" cy="245100"/>
            </a:xfrm>
            <a:custGeom>
              <a:avLst/>
              <a:gdLst/>
              <a:ahLst/>
              <a:cxnLst/>
              <a:rect l="l" t="t" r="r" b="b"/>
              <a:pathLst>
                <a:path w="9440" h="9804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5631600" y="334000"/>
              <a:ext cx="202475" cy="123950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915750" y="392800"/>
              <a:ext cx="130250" cy="134200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5121750" y="333625"/>
              <a:ext cx="509875" cy="222200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44625" y="516725"/>
              <a:ext cx="108950" cy="103800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355750" y="1595650"/>
              <a:ext cx="92775" cy="112100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981650" y="1856100"/>
              <a:ext cx="184300" cy="143675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5058200" y="597225"/>
              <a:ext cx="174075" cy="152350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5410600" y="480025"/>
              <a:ext cx="221025" cy="42250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495850" y="518300"/>
              <a:ext cx="135775" cy="88025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60100" y="566050"/>
              <a:ext cx="92750" cy="58425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631600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898375" y="715625"/>
              <a:ext cx="83300" cy="90775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991500" y="1587350"/>
              <a:ext cx="89225" cy="88825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836025" y="1702200"/>
              <a:ext cx="77375" cy="89600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373125" y="669850"/>
              <a:ext cx="75400" cy="89600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473350" y="642225"/>
              <a:ext cx="65150" cy="84475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578325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633975" y="1877025"/>
              <a:ext cx="6725" cy="89200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047950" y="1708900"/>
              <a:ext cx="171300" cy="155925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342725" y="1822950"/>
              <a:ext cx="86850" cy="9317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212100" y="1755875"/>
              <a:ext cx="94750" cy="98275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122525" y="1654450"/>
              <a:ext cx="112100" cy="109725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6549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515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47700" y="1737725"/>
              <a:ext cx="67900" cy="86450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118200" y="1512375"/>
              <a:ext cx="90375" cy="84475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4633975" y="238500"/>
              <a:ext cx="1994875" cy="1994500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621350" y="279550"/>
              <a:ext cx="965675" cy="968850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703825" y="307975"/>
              <a:ext cx="1855200" cy="1855175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6422450" y="1153275"/>
              <a:ext cx="59225" cy="19220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6381400" y="927925"/>
              <a:ext cx="127100" cy="121975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6275250" y="733775"/>
              <a:ext cx="94350" cy="106575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870350" y="553025"/>
              <a:ext cx="491350" cy="694975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52600" y="480425"/>
              <a:ext cx="1033950" cy="1510275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904300" y="508050"/>
              <a:ext cx="726925" cy="144872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74150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92150" y="941750"/>
              <a:ext cx="90000" cy="7895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52525" y="1142600"/>
              <a:ext cx="80525" cy="58050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155275" y="1247200"/>
              <a:ext cx="78175" cy="55250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137125" y="1340325"/>
              <a:ext cx="85650" cy="66325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132800" y="853750"/>
              <a:ext cx="90375" cy="85650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200275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123325" y="727450"/>
              <a:ext cx="1016200" cy="1016601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192775" y="796925"/>
              <a:ext cx="877300" cy="877275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985625" y="1148125"/>
              <a:ext cx="3454625" cy="25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390875" y="1143000"/>
              <a:ext cx="49375" cy="9900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182925" y="1143000"/>
              <a:ext cx="3060000" cy="9900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985625" y="1143000"/>
              <a:ext cx="49350" cy="9900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768950" y="1234950"/>
              <a:ext cx="1996075" cy="1983850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737775" y="1234950"/>
              <a:ext cx="3052900" cy="305252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22000" y="1234950"/>
              <a:ext cx="4036700" cy="4103025"/>
            </a:xfrm>
            <a:custGeom>
              <a:avLst/>
              <a:gdLst/>
              <a:ahLst/>
              <a:cxnLst/>
              <a:rect l="l" t="t" r="r" b="b"/>
              <a:pathLst>
                <a:path w="161468" h="164121" extrusionOk="0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00450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617800" y="999750"/>
              <a:ext cx="252600" cy="252600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649775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12675" y="4156825"/>
              <a:ext cx="236000" cy="245075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15025" y="3092875"/>
              <a:ext cx="236025" cy="245500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  <p:bldP spid="729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580</Words>
  <Application>Microsoft Office PowerPoint</Application>
  <PresentationFormat>On-screen Show (16:9)</PresentationFormat>
  <Paragraphs>103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Source Code Pro Light</vt:lpstr>
      <vt:lpstr>Teko</vt:lpstr>
      <vt:lpstr>Cascadia Code Light</vt:lpstr>
      <vt:lpstr>Teko Medium</vt:lpstr>
      <vt:lpstr>Wingdings</vt:lpstr>
      <vt:lpstr>Arial</vt:lpstr>
      <vt:lpstr>Teko Light</vt:lpstr>
      <vt:lpstr>Pitch Deck Template</vt:lpstr>
      <vt:lpstr>PowerPoint Presentation</vt:lpstr>
      <vt:lpstr>TABLE OF CONTENTS</vt:lpstr>
      <vt:lpstr>01  INTRODUCTION</vt:lpstr>
      <vt:lpstr>01</vt:lpstr>
      <vt:lpstr>REQUIREMENTS</vt:lpstr>
      <vt:lpstr>TASK SHARING &amp; SCHEDULING</vt:lpstr>
      <vt:lpstr>SCHEDULING</vt:lpstr>
      <vt:lpstr>COMPLETED TASKS</vt:lpstr>
      <vt:lpstr>ADDITIONAL IMPROVEMENTS</vt:lpstr>
      <vt:lpstr>PowerPoint Presentation</vt:lpstr>
      <vt:lpstr>Printing The Coordinate Plane &amp; Showing Players</vt:lpstr>
      <vt:lpstr>Randomizing Sets And Health Statements</vt:lpstr>
      <vt:lpstr>PowerPoint Presentation</vt:lpstr>
      <vt:lpstr>THANK YOU FOR EVERYONE WHO LISTENED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PITCH DECK</dc:title>
  <dc:creator>Shude Kun</dc:creator>
  <cp:lastModifiedBy>Sude Kündüroğlu</cp:lastModifiedBy>
  <cp:revision>107</cp:revision>
  <dcterms:modified xsi:type="dcterms:W3CDTF">2022-11-03T16:20:54Z</dcterms:modified>
</cp:coreProperties>
</file>